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23"/>
  </p:notesMasterIdLst>
  <p:sldIdLst>
    <p:sldId id="267" r:id="rId5"/>
    <p:sldId id="268" r:id="rId6"/>
    <p:sldId id="269" r:id="rId7"/>
    <p:sldId id="282" r:id="rId8"/>
    <p:sldId id="256" r:id="rId9"/>
    <p:sldId id="271" r:id="rId10"/>
    <p:sldId id="272" r:id="rId11"/>
    <p:sldId id="275" r:id="rId12"/>
    <p:sldId id="273" r:id="rId13"/>
    <p:sldId id="261" r:id="rId14"/>
    <p:sldId id="277" r:id="rId15"/>
    <p:sldId id="276" r:id="rId16"/>
    <p:sldId id="278" r:id="rId17"/>
    <p:sldId id="281" r:id="rId18"/>
    <p:sldId id="262" r:id="rId19"/>
    <p:sldId id="279" r:id="rId20"/>
    <p:sldId id="280" r:id="rId21"/>
    <p:sldId id="266" r:id="rId22"/>
  </p:sldIdLst>
  <p:sldSz cx="12192000" cy="6858000"/>
  <p:notesSz cx="6858000" cy="9144000"/>
  <p:embeddedFontLst>
    <p:embeddedFont>
      <p:font typeface="KoPub돋움체 Bold" panose="02020603020101020101" pitchFamily="18" charset="-127"/>
      <p:regular r:id="rId24"/>
    </p:embeddedFont>
    <p:embeddedFont>
      <p:font typeface="KoPub돋움체 Medium" panose="02020603020101020101" pitchFamily="18" charset="-127"/>
      <p:regular r:id="rId25"/>
    </p:embeddedFont>
    <p:embeddedFont>
      <p:font typeface="나눔고딕" panose="020D0604000000000000" pitchFamily="50" charset="-127"/>
      <p:regular r:id="rId26"/>
      <p:bold r:id="rId27"/>
    </p:embeddedFont>
    <p:embeddedFont>
      <p:font typeface="나눔고딕 ExtraBold" panose="020D0904000000000000" pitchFamily="50" charset="-127"/>
      <p:bold r:id="rId28"/>
    </p:embeddedFont>
    <p:embeddedFont>
      <p:font typeface="나눔바른고딕" panose="020B0603020101020101" pitchFamily="50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종혁" initials="박" lastIdx="2" clrIdx="0">
    <p:extLst>
      <p:ext uri="{19B8F6BF-5375-455C-9EA6-DF929625EA0E}">
        <p15:presenceInfo xmlns:p15="http://schemas.microsoft.com/office/powerpoint/2012/main" userId="S::yhjpark123@inu.ac.kr::9a5a0167-184b-4d0d-9c4f-b8356950dc1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2B39"/>
    <a:srgbClr val="425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8CAAB0-B229-489A-AE9F-9B1751D108D9}" v="987" dt="2020-12-09T13:55:08.848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2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0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commentAuthors" Target="commentAuthors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종혁" userId="9a5a0167-184b-4d0d-9c4f-b8356950dc1b" providerId="ADAL" clId="{DFAEA5DA-6DA2-4C1D-A69E-7B7B46B47C0A}"/>
    <pc:docChg chg="undo redo custSel addSld delSld modSld sldOrd">
      <pc:chgData name="박종혁" userId="9a5a0167-184b-4d0d-9c4f-b8356950dc1b" providerId="ADAL" clId="{DFAEA5DA-6DA2-4C1D-A69E-7B7B46B47C0A}" dt="2020-12-09T13:35:00.096" v="12186" actId="1076"/>
      <pc:docMkLst>
        <pc:docMk/>
      </pc:docMkLst>
      <pc:sldChg chg="addSp modSp setBg modNotesTx">
        <pc:chgData name="박종혁" userId="9a5a0167-184b-4d0d-9c4f-b8356950dc1b" providerId="ADAL" clId="{DFAEA5DA-6DA2-4C1D-A69E-7B7B46B47C0A}" dt="2020-12-09T13:34:30.770" v="12179"/>
        <pc:sldMkLst>
          <pc:docMk/>
          <pc:sldMk cId="3225204452" sldId="256"/>
        </pc:sldMkLst>
        <pc:spChg chg="add mod">
          <ac:chgData name="박종혁" userId="9a5a0167-184b-4d0d-9c4f-b8356950dc1b" providerId="ADAL" clId="{DFAEA5DA-6DA2-4C1D-A69E-7B7B46B47C0A}" dt="2020-12-09T10:24:34.313" v="328" actId="1582"/>
          <ac:spMkLst>
            <pc:docMk/>
            <pc:sldMk cId="3225204452" sldId="256"/>
            <ac:spMk id="11" creationId="{7B3B2648-6471-445A-B5C8-F16398615393}"/>
          </ac:spMkLst>
        </pc:spChg>
        <pc:spChg chg="mod">
          <ac:chgData name="박종혁" userId="9a5a0167-184b-4d0d-9c4f-b8356950dc1b" providerId="ADAL" clId="{DFAEA5DA-6DA2-4C1D-A69E-7B7B46B47C0A}" dt="2020-12-09T10:27:09.307" v="822" actId="1076"/>
          <ac:spMkLst>
            <pc:docMk/>
            <pc:sldMk cId="3225204452" sldId="256"/>
            <ac:spMk id="39" creationId="{691AF4FB-C1B7-4A2C-99B9-F58590BEFBCB}"/>
          </ac:spMkLst>
        </pc:spChg>
        <pc:spChg chg="mod">
          <ac:chgData name="박종혁" userId="9a5a0167-184b-4d0d-9c4f-b8356950dc1b" providerId="ADAL" clId="{DFAEA5DA-6DA2-4C1D-A69E-7B7B46B47C0A}" dt="2020-12-09T10:22:34.009" v="303" actId="207"/>
          <ac:spMkLst>
            <pc:docMk/>
            <pc:sldMk cId="3225204452" sldId="256"/>
            <ac:spMk id="78" creationId="{7EF8A730-5550-4CD5-A946-CBA1C4A1A570}"/>
          </ac:spMkLst>
        </pc:spChg>
        <pc:spChg chg="mod">
          <ac:chgData name="박종혁" userId="9a5a0167-184b-4d0d-9c4f-b8356950dc1b" providerId="ADAL" clId="{DFAEA5DA-6DA2-4C1D-A69E-7B7B46B47C0A}" dt="2020-12-09T10:24:10.774" v="324" actId="1076"/>
          <ac:spMkLst>
            <pc:docMk/>
            <pc:sldMk cId="3225204452" sldId="256"/>
            <ac:spMk id="114" creationId="{D61A3576-7FD6-42F4-80D0-A1E6184A55C1}"/>
          </ac:spMkLst>
        </pc:spChg>
        <pc:spChg chg="mod">
          <ac:chgData name="박종혁" userId="9a5a0167-184b-4d0d-9c4f-b8356950dc1b" providerId="ADAL" clId="{DFAEA5DA-6DA2-4C1D-A69E-7B7B46B47C0A}" dt="2020-12-09T10:24:10.774" v="324" actId="1076"/>
          <ac:spMkLst>
            <pc:docMk/>
            <pc:sldMk cId="3225204452" sldId="256"/>
            <ac:spMk id="115" creationId="{62256A10-73FD-4E34-A6FB-9458A1C4D4AE}"/>
          </ac:spMkLst>
        </pc:spChg>
        <pc:cxnChg chg="mod">
          <ac:chgData name="박종혁" userId="9a5a0167-184b-4d0d-9c4f-b8356950dc1b" providerId="ADAL" clId="{DFAEA5DA-6DA2-4C1D-A69E-7B7B46B47C0A}" dt="2020-12-09T10:21:54.488" v="296" actId="14100"/>
          <ac:cxnSpMkLst>
            <pc:docMk/>
            <pc:sldMk cId="3225204452" sldId="256"/>
            <ac:cxnSpMk id="1061" creationId="{736F23A0-397F-47D3-BC54-65A5B4BA62E6}"/>
          </ac:cxnSpMkLst>
        </pc:cxnChg>
      </pc:sldChg>
      <pc:sldChg chg="addSp delSp modSp del ord setBg">
        <pc:chgData name="박종혁" userId="9a5a0167-184b-4d0d-9c4f-b8356950dc1b" providerId="ADAL" clId="{DFAEA5DA-6DA2-4C1D-A69E-7B7B46B47C0A}" dt="2020-12-09T11:35:06.972" v="4085" actId="2696"/>
        <pc:sldMkLst>
          <pc:docMk/>
          <pc:sldMk cId="1723555827" sldId="258"/>
        </pc:sldMkLst>
        <pc:picChg chg="add del mod">
          <ac:chgData name="박종혁" userId="9a5a0167-184b-4d0d-9c4f-b8356950dc1b" providerId="ADAL" clId="{DFAEA5DA-6DA2-4C1D-A69E-7B7B46B47C0A}" dt="2020-12-09T11:32:38.996" v="4058"/>
          <ac:picMkLst>
            <pc:docMk/>
            <pc:sldMk cId="1723555827" sldId="258"/>
            <ac:picMk id="2" creationId="{0F02DEDC-E823-406A-831D-AF48C8F2EE3E}"/>
          </ac:picMkLst>
        </pc:picChg>
      </pc:sldChg>
      <pc:sldChg chg="addSp delSp modSp ord setBg">
        <pc:chgData name="박종혁" userId="9a5a0167-184b-4d0d-9c4f-b8356950dc1b" providerId="ADAL" clId="{DFAEA5DA-6DA2-4C1D-A69E-7B7B46B47C0A}" dt="2020-12-09T13:34:30.770" v="12179"/>
        <pc:sldMkLst>
          <pc:docMk/>
          <pc:sldMk cId="1554334487" sldId="261"/>
        </pc:sldMkLst>
        <pc:spChg chg="add del">
          <ac:chgData name="박종혁" userId="9a5a0167-184b-4d0d-9c4f-b8356950dc1b" providerId="ADAL" clId="{DFAEA5DA-6DA2-4C1D-A69E-7B7B46B47C0A}" dt="2020-12-09T11:53:07.542" v="5981"/>
          <ac:spMkLst>
            <pc:docMk/>
            <pc:sldMk cId="1554334487" sldId="261"/>
            <ac:spMk id="2" creationId="{99FEE229-5230-47E1-B6A9-59405E675EBC}"/>
          </ac:spMkLst>
        </pc:spChg>
        <pc:spChg chg="mod">
          <ac:chgData name="박종혁" userId="9a5a0167-184b-4d0d-9c4f-b8356950dc1b" providerId="ADAL" clId="{DFAEA5DA-6DA2-4C1D-A69E-7B7B46B47C0A}" dt="2020-12-09T11:50:13.902" v="5645" actId="14100"/>
          <ac:spMkLst>
            <pc:docMk/>
            <pc:sldMk cId="1554334487" sldId="261"/>
            <ac:spMk id="9" creationId="{4D39A03F-7B5D-43AE-8846-2E4F0652DB47}"/>
          </ac:spMkLst>
        </pc:spChg>
        <pc:spChg chg="del">
          <ac:chgData name="박종혁" userId="9a5a0167-184b-4d0d-9c4f-b8356950dc1b" providerId="ADAL" clId="{DFAEA5DA-6DA2-4C1D-A69E-7B7B46B47C0A}" dt="2020-12-09T11:53:01.791" v="5979" actId="478"/>
          <ac:spMkLst>
            <pc:docMk/>
            <pc:sldMk cId="1554334487" sldId="261"/>
            <ac:spMk id="10" creationId="{AF9A0B0B-B40A-4744-86F9-E60386803C2B}"/>
          </ac:spMkLst>
        </pc:spChg>
        <pc:spChg chg="mod">
          <ac:chgData name="박종혁" userId="9a5a0167-184b-4d0d-9c4f-b8356950dc1b" providerId="ADAL" clId="{DFAEA5DA-6DA2-4C1D-A69E-7B7B46B47C0A}" dt="2020-12-09T11:52:59.737" v="5978" actId="1076"/>
          <ac:spMkLst>
            <pc:docMk/>
            <pc:sldMk cId="1554334487" sldId="261"/>
            <ac:spMk id="11" creationId="{737A148D-F2CF-45EA-B21B-A13B4537AFA6}"/>
          </ac:spMkLst>
        </pc:spChg>
        <pc:spChg chg="add mod">
          <ac:chgData name="박종혁" userId="9a5a0167-184b-4d0d-9c4f-b8356950dc1b" providerId="ADAL" clId="{DFAEA5DA-6DA2-4C1D-A69E-7B7B46B47C0A}" dt="2020-12-09T13:32:28.431" v="12052" actId="20577"/>
          <ac:spMkLst>
            <pc:docMk/>
            <pc:sldMk cId="1554334487" sldId="261"/>
            <ac:spMk id="12" creationId="{54D56A1A-2E0F-4374-BD14-21914FC9BBC4}"/>
          </ac:spMkLst>
        </pc:spChg>
        <pc:spChg chg="mod">
          <ac:chgData name="박종혁" userId="9a5a0167-184b-4d0d-9c4f-b8356950dc1b" providerId="ADAL" clId="{DFAEA5DA-6DA2-4C1D-A69E-7B7B46B47C0A}" dt="2020-12-09T11:50:48.859" v="5660" actId="14100"/>
          <ac:spMkLst>
            <pc:docMk/>
            <pc:sldMk cId="1554334487" sldId="261"/>
            <ac:spMk id="61" creationId="{5ED86890-F4CB-4601-B1AD-3AB2B005E028}"/>
          </ac:spMkLst>
        </pc:spChg>
        <pc:spChg chg="del">
          <ac:chgData name="박종혁" userId="9a5a0167-184b-4d0d-9c4f-b8356950dc1b" providerId="ADAL" clId="{DFAEA5DA-6DA2-4C1D-A69E-7B7B46B47C0A}" dt="2020-12-09T11:50:22.006" v="5648" actId="478"/>
          <ac:spMkLst>
            <pc:docMk/>
            <pc:sldMk cId="1554334487" sldId="261"/>
            <ac:spMk id="63" creationId="{87B7F797-E2FB-432C-8489-9B6C50D9C7E3}"/>
          </ac:spMkLst>
        </pc:spChg>
        <pc:spChg chg="del">
          <ac:chgData name="박종혁" userId="9a5a0167-184b-4d0d-9c4f-b8356950dc1b" providerId="ADAL" clId="{DFAEA5DA-6DA2-4C1D-A69E-7B7B46B47C0A}" dt="2020-12-09T11:50:20.305" v="5647" actId="478"/>
          <ac:spMkLst>
            <pc:docMk/>
            <pc:sldMk cId="1554334487" sldId="261"/>
            <ac:spMk id="74" creationId="{287B7E2D-E001-4AA6-8D18-4675B47FF38A}"/>
          </ac:spMkLst>
        </pc:spChg>
        <pc:spChg chg="del">
          <ac:chgData name="박종혁" userId="9a5a0167-184b-4d0d-9c4f-b8356950dc1b" providerId="ADAL" clId="{DFAEA5DA-6DA2-4C1D-A69E-7B7B46B47C0A}" dt="2020-12-09T11:50:19.124" v="5646" actId="478"/>
          <ac:spMkLst>
            <pc:docMk/>
            <pc:sldMk cId="1554334487" sldId="261"/>
            <ac:spMk id="75" creationId="{5101EDD9-A253-4861-8FE2-FE02C10847D5}"/>
          </ac:spMkLst>
        </pc:spChg>
        <pc:picChg chg="mod">
          <ac:chgData name="박종혁" userId="9a5a0167-184b-4d0d-9c4f-b8356950dc1b" providerId="ADAL" clId="{DFAEA5DA-6DA2-4C1D-A69E-7B7B46B47C0A}" dt="2020-12-09T11:51:00.474" v="5663" actId="1076"/>
          <ac:picMkLst>
            <pc:docMk/>
            <pc:sldMk cId="1554334487" sldId="261"/>
            <ac:picMk id="3078" creationId="{A1C6E94B-7C7E-49FF-806A-E6744F6A0B25}"/>
          </ac:picMkLst>
        </pc:picChg>
      </pc:sldChg>
      <pc:sldChg chg="addSp delSp modSp setBg">
        <pc:chgData name="박종혁" userId="9a5a0167-184b-4d0d-9c4f-b8356950dc1b" providerId="ADAL" clId="{DFAEA5DA-6DA2-4C1D-A69E-7B7B46B47C0A}" dt="2020-12-09T13:34:30.770" v="12179"/>
        <pc:sldMkLst>
          <pc:docMk/>
          <pc:sldMk cId="2145850864" sldId="262"/>
        </pc:sldMkLst>
        <pc:spChg chg="mod">
          <ac:chgData name="박종혁" userId="9a5a0167-184b-4d0d-9c4f-b8356950dc1b" providerId="ADAL" clId="{DFAEA5DA-6DA2-4C1D-A69E-7B7B46B47C0A}" dt="2020-12-09T12:58:18.096" v="8994" actId="1076"/>
          <ac:spMkLst>
            <pc:docMk/>
            <pc:sldMk cId="2145850864" sldId="262"/>
            <ac:spMk id="16" creationId="{92192C22-3743-4AB0-8743-FB96D0AE87C7}"/>
          </ac:spMkLst>
        </pc:spChg>
        <pc:spChg chg="add mod">
          <ac:chgData name="박종혁" userId="9a5a0167-184b-4d0d-9c4f-b8356950dc1b" providerId="ADAL" clId="{DFAEA5DA-6DA2-4C1D-A69E-7B7B46B47C0A}" dt="2020-12-09T13:10:19.255" v="9898" actId="1076"/>
          <ac:spMkLst>
            <pc:docMk/>
            <pc:sldMk cId="2145850864" sldId="262"/>
            <ac:spMk id="18" creationId="{8318D698-AFE0-4262-8700-35AF99AB723D}"/>
          </ac:spMkLst>
        </pc:spChg>
        <pc:spChg chg="add mod">
          <ac:chgData name="박종혁" userId="9a5a0167-184b-4d0d-9c4f-b8356950dc1b" providerId="ADAL" clId="{DFAEA5DA-6DA2-4C1D-A69E-7B7B46B47C0A}" dt="2020-12-09T12:58:40.504" v="8997" actId="1076"/>
          <ac:spMkLst>
            <pc:docMk/>
            <pc:sldMk cId="2145850864" sldId="262"/>
            <ac:spMk id="21" creationId="{CBB73326-5C75-4E1F-A7EE-69DE0690813F}"/>
          </ac:spMkLst>
        </pc:spChg>
        <pc:spChg chg="add del">
          <ac:chgData name="박종혁" userId="9a5a0167-184b-4d0d-9c4f-b8356950dc1b" providerId="ADAL" clId="{DFAEA5DA-6DA2-4C1D-A69E-7B7B46B47C0A}" dt="2020-12-09T12:58:57.064" v="8998" actId="478"/>
          <ac:spMkLst>
            <pc:docMk/>
            <pc:sldMk cId="2145850864" sldId="262"/>
            <ac:spMk id="22" creationId="{0EC47E16-FA27-4125-A374-0EAA9C8AEEBF}"/>
          </ac:spMkLst>
        </pc:spChg>
        <pc:spChg chg="add del mod">
          <ac:chgData name="박종혁" userId="9a5a0167-184b-4d0d-9c4f-b8356950dc1b" providerId="ADAL" clId="{DFAEA5DA-6DA2-4C1D-A69E-7B7B46B47C0A}" dt="2020-12-09T12:59:02.460" v="9004" actId="478"/>
          <ac:spMkLst>
            <pc:docMk/>
            <pc:sldMk cId="2145850864" sldId="262"/>
            <ac:spMk id="23" creationId="{2924B8DA-DD65-4AF6-B302-5EA44FB5230C}"/>
          </ac:spMkLst>
        </pc:spChg>
        <pc:spChg chg="del mod">
          <ac:chgData name="박종혁" userId="9a5a0167-184b-4d0d-9c4f-b8356950dc1b" providerId="ADAL" clId="{DFAEA5DA-6DA2-4C1D-A69E-7B7B46B47C0A}" dt="2020-12-09T12:11:42.658" v="7475" actId="478"/>
          <ac:spMkLst>
            <pc:docMk/>
            <pc:sldMk cId="2145850864" sldId="262"/>
            <ac:spMk id="25" creationId="{98364248-6FD0-42B9-A932-8EF41CCD44F9}"/>
          </ac:spMkLst>
        </pc:spChg>
        <pc:spChg chg="mod">
          <ac:chgData name="박종혁" userId="9a5a0167-184b-4d0d-9c4f-b8356950dc1b" providerId="ADAL" clId="{DFAEA5DA-6DA2-4C1D-A69E-7B7B46B47C0A}" dt="2020-12-09T13:05:23.597" v="9703" actId="1076"/>
          <ac:spMkLst>
            <pc:docMk/>
            <pc:sldMk cId="2145850864" sldId="262"/>
            <ac:spMk id="26" creationId="{F155FA1F-DA16-44EF-8552-8C615D05480F}"/>
          </ac:spMkLst>
        </pc:spChg>
        <pc:spChg chg="del mod">
          <ac:chgData name="박종혁" userId="9a5a0167-184b-4d0d-9c4f-b8356950dc1b" providerId="ADAL" clId="{DFAEA5DA-6DA2-4C1D-A69E-7B7B46B47C0A}" dt="2020-12-09T12:57:01.223" v="8980" actId="478"/>
          <ac:spMkLst>
            <pc:docMk/>
            <pc:sldMk cId="2145850864" sldId="262"/>
            <ac:spMk id="27" creationId="{3F1D5A99-55DB-4891-A0C6-16DAA402A821}"/>
          </ac:spMkLst>
        </pc:spChg>
        <pc:spChg chg="del mod">
          <ac:chgData name="박종혁" userId="9a5a0167-184b-4d0d-9c4f-b8356950dc1b" providerId="ADAL" clId="{DFAEA5DA-6DA2-4C1D-A69E-7B7B46B47C0A}" dt="2020-12-09T12:57:01.223" v="8980" actId="478"/>
          <ac:spMkLst>
            <pc:docMk/>
            <pc:sldMk cId="2145850864" sldId="262"/>
            <ac:spMk id="28" creationId="{75A82760-A6EF-4287-AC3E-1516563793D5}"/>
          </ac:spMkLst>
        </pc:spChg>
        <pc:spChg chg="del mod">
          <ac:chgData name="박종혁" userId="9a5a0167-184b-4d0d-9c4f-b8356950dc1b" providerId="ADAL" clId="{DFAEA5DA-6DA2-4C1D-A69E-7B7B46B47C0A}" dt="2020-12-09T12:57:01.223" v="8980" actId="478"/>
          <ac:spMkLst>
            <pc:docMk/>
            <pc:sldMk cId="2145850864" sldId="262"/>
            <ac:spMk id="29" creationId="{3D000E8B-8933-4C68-9683-5095F6626F43}"/>
          </ac:spMkLst>
        </pc:spChg>
        <pc:spChg chg="del mod">
          <ac:chgData name="박종혁" userId="9a5a0167-184b-4d0d-9c4f-b8356950dc1b" providerId="ADAL" clId="{DFAEA5DA-6DA2-4C1D-A69E-7B7B46B47C0A}" dt="2020-12-09T12:57:01.223" v="8980" actId="478"/>
          <ac:spMkLst>
            <pc:docMk/>
            <pc:sldMk cId="2145850864" sldId="262"/>
            <ac:spMk id="30" creationId="{D2645E07-CF30-4691-B612-ECE52AA9027F}"/>
          </ac:spMkLst>
        </pc:spChg>
        <pc:spChg chg="del mod">
          <ac:chgData name="박종혁" userId="9a5a0167-184b-4d0d-9c4f-b8356950dc1b" providerId="ADAL" clId="{DFAEA5DA-6DA2-4C1D-A69E-7B7B46B47C0A}" dt="2020-12-09T12:57:01.223" v="8980" actId="478"/>
          <ac:spMkLst>
            <pc:docMk/>
            <pc:sldMk cId="2145850864" sldId="262"/>
            <ac:spMk id="32" creationId="{F5BC8C97-1A1A-4C7E-AE02-5BC831C4A66F}"/>
          </ac:spMkLst>
        </pc:spChg>
        <pc:spChg chg="add mod">
          <ac:chgData name="박종혁" userId="9a5a0167-184b-4d0d-9c4f-b8356950dc1b" providerId="ADAL" clId="{DFAEA5DA-6DA2-4C1D-A69E-7B7B46B47C0A}" dt="2020-12-09T12:58:40.504" v="8997" actId="1076"/>
          <ac:spMkLst>
            <pc:docMk/>
            <pc:sldMk cId="2145850864" sldId="262"/>
            <ac:spMk id="36" creationId="{636E44C7-96C9-48E5-91BB-BEB512832CE0}"/>
          </ac:spMkLst>
        </pc:spChg>
        <pc:spChg chg="del mod">
          <ac:chgData name="박종혁" userId="9a5a0167-184b-4d0d-9c4f-b8356950dc1b" providerId="ADAL" clId="{DFAEA5DA-6DA2-4C1D-A69E-7B7B46B47C0A}" dt="2020-12-09T12:57:01.223" v="8980" actId="478"/>
          <ac:spMkLst>
            <pc:docMk/>
            <pc:sldMk cId="2145850864" sldId="262"/>
            <ac:spMk id="51" creationId="{EBDDBC57-E80A-4F45-9274-3AE888105D7D}"/>
          </ac:spMkLst>
        </pc:spChg>
        <pc:spChg chg="del mod">
          <ac:chgData name="박종혁" userId="9a5a0167-184b-4d0d-9c4f-b8356950dc1b" providerId="ADAL" clId="{DFAEA5DA-6DA2-4C1D-A69E-7B7B46B47C0A}" dt="2020-12-09T12:57:01.223" v="8980" actId="478"/>
          <ac:spMkLst>
            <pc:docMk/>
            <pc:sldMk cId="2145850864" sldId="262"/>
            <ac:spMk id="54" creationId="{2A5F1852-311C-4EAC-88DA-870CE447A09E}"/>
          </ac:spMkLst>
        </pc:spChg>
        <pc:spChg chg="del mod">
          <ac:chgData name="박종혁" userId="9a5a0167-184b-4d0d-9c4f-b8356950dc1b" providerId="ADAL" clId="{DFAEA5DA-6DA2-4C1D-A69E-7B7B46B47C0A}" dt="2020-12-09T12:57:01.223" v="8980" actId="478"/>
          <ac:spMkLst>
            <pc:docMk/>
            <pc:sldMk cId="2145850864" sldId="262"/>
            <ac:spMk id="55" creationId="{5C2B4BD7-84B5-4E03-A3EC-F077CA4929F8}"/>
          </ac:spMkLst>
        </pc:spChg>
        <pc:spChg chg="del mod">
          <ac:chgData name="박종혁" userId="9a5a0167-184b-4d0d-9c4f-b8356950dc1b" providerId="ADAL" clId="{DFAEA5DA-6DA2-4C1D-A69E-7B7B46B47C0A}" dt="2020-12-09T12:57:01.223" v="8980" actId="478"/>
          <ac:spMkLst>
            <pc:docMk/>
            <pc:sldMk cId="2145850864" sldId="262"/>
            <ac:spMk id="56" creationId="{7C97370E-CD97-4833-AE63-B842660A35AC}"/>
          </ac:spMkLst>
        </pc:spChg>
        <pc:graphicFrameChg chg="add mod">
          <ac:chgData name="박종혁" userId="9a5a0167-184b-4d0d-9c4f-b8356950dc1b" providerId="ADAL" clId="{DFAEA5DA-6DA2-4C1D-A69E-7B7B46B47C0A}" dt="2020-12-09T12:58:40.504" v="8997" actId="1076"/>
          <ac:graphicFrameMkLst>
            <pc:docMk/>
            <pc:sldMk cId="2145850864" sldId="262"/>
            <ac:graphicFrameMk id="24" creationId="{EAE67F2B-57F1-4373-93D6-F2BB723B77E2}"/>
          </ac:graphicFrameMkLst>
        </pc:graphicFrameChg>
        <pc:graphicFrameChg chg="add del modGraphic">
          <ac:chgData name="박종혁" userId="9a5a0167-184b-4d0d-9c4f-b8356950dc1b" providerId="ADAL" clId="{DFAEA5DA-6DA2-4C1D-A69E-7B7B46B47C0A}" dt="2020-12-09T12:58:58.830" v="9000" actId="478"/>
          <ac:graphicFrameMkLst>
            <pc:docMk/>
            <pc:sldMk cId="2145850864" sldId="262"/>
            <ac:graphicFrameMk id="31" creationId="{2EC115A2-EF97-4616-8807-A64BC1475C0D}"/>
          </ac:graphicFrameMkLst>
        </pc:graphicFrameChg>
        <pc:graphicFrameChg chg="add del modGraphic">
          <ac:chgData name="박종혁" userId="9a5a0167-184b-4d0d-9c4f-b8356950dc1b" providerId="ADAL" clId="{DFAEA5DA-6DA2-4C1D-A69E-7B7B46B47C0A}" dt="2020-12-09T12:59:00.763" v="9002" actId="478"/>
          <ac:graphicFrameMkLst>
            <pc:docMk/>
            <pc:sldMk cId="2145850864" sldId="262"/>
            <ac:graphicFrameMk id="34" creationId="{A3A4F3DA-C253-4CC8-AE90-72504D18C1E3}"/>
          </ac:graphicFrameMkLst>
        </pc:graphicFrameChg>
        <pc:graphicFrameChg chg="add mod modGraphic">
          <ac:chgData name="박종혁" userId="9a5a0167-184b-4d0d-9c4f-b8356950dc1b" providerId="ADAL" clId="{DFAEA5DA-6DA2-4C1D-A69E-7B7B46B47C0A}" dt="2020-12-09T12:58:40.504" v="8997" actId="1076"/>
          <ac:graphicFrameMkLst>
            <pc:docMk/>
            <pc:sldMk cId="2145850864" sldId="262"/>
            <ac:graphicFrameMk id="35" creationId="{9B20509C-0FAE-49CF-8B01-0694C5E6CBEE}"/>
          </ac:graphicFrameMkLst>
        </pc:graphicFrameChg>
        <pc:picChg chg="del mod">
          <ac:chgData name="박종혁" userId="9a5a0167-184b-4d0d-9c4f-b8356950dc1b" providerId="ADAL" clId="{DFAEA5DA-6DA2-4C1D-A69E-7B7B46B47C0A}" dt="2020-12-09T12:57:01.223" v="8980" actId="478"/>
          <ac:picMkLst>
            <pc:docMk/>
            <pc:sldMk cId="2145850864" sldId="262"/>
            <ac:picMk id="33" creationId="{0555C090-9DA5-4FDD-AABC-40C479018AD0}"/>
          </ac:picMkLst>
        </pc:picChg>
        <pc:picChg chg="del mod">
          <ac:chgData name="박종혁" userId="9a5a0167-184b-4d0d-9c4f-b8356950dc1b" providerId="ADAL" clId="{DFAEA5DA-6DA2-4C1D-A69E-7B7B46B47C0A}" dt="2020-12-09T12:57:01.223" v="8980" actId="478"/>
          <ac:picMkLst>
            <pc:docMk/>
            <pc:sldMk cId="2145850864" sldId="262"/>
            <ac:picMk id="57" creationId="{5BFDDBEB-277F-46A5-8A46-4C039F8DDAB4}"/>
          </ac:picMkLst>
        </pc:picChg>
        <pc:cxnChg chg="del mod">
          <ac:chgData name="박종혁" userId="9a5a0167-184b-4d0d-9c4f-b8356950dc1b" providerId="ADAL" clId="{DFAEA5DA-6DA2-4C1D-A69E-7B7B46B47C0A}" dt="2020-12-09T12:57:01.223" v="8980" actId="478"/>
          <ac:cxnSpMkLst>
            <pc:docMk/>
            <pc:sldMk cId="2145850864" sldId="262"/>
            <ac:cxnSpMk id="4" creationId="{F4689784-FA9C-4902-ADC4-01C169C85153}"/>
          </ac:cxnSpMkLst>
        </pc:cxnChg>
        <pc:cxnChg chg="del mod">
          <ac:chgData name="박종혁" userId="9a5a0167-184b-4d0d-9c4f-b8356950dc1b" providerId="ADAL" clId="{DFAEA5DA-6DA2-4C1D-A69E-7B7B46B47C0A}" dt="2020-12-09T12:57:01.223" v="8980" actId="478"/>
          <ac:cxnSpMkLst>
            <pc:docMk/>
            <pc:sldMk cId="2145850864" sldId="262"/>
            <ac:cxnSpMk id="11" creationId="{9542B231-C8E1-4E82-9441-6A9818EDE860}"/>
          </ac:cxnSpMkLst>
        </pc:cxnChg>
      </pc:sldChg>
      <pc:sldChg chg="add del setBg">
        <pc:chgData name="박종혁" userId="9a5a0167-184b-4d0d-9c4f-b8356950dc1b" providerId="ADAL" clId="{DFAEA5DA-6DA2-4C1D-A69E-7B7B46B47C0A}" dt="2020-12-09T10:45:31.647" v="1407"/>
        <pc:sldMkLst>
          <pc:docMk/>
          <pc:sldMk cId="1066145308" sldId="263"/>
        </pc:sldMkLst>
      </pc:sldChg>
      <pc:sldChg chg="addSp delSp modSp del ord setBg">
        <pc:chgData name="박종혁" userId="9a5a0167-184b-4d0d-9c4f-b8356950dc1b" providerId="ADAL" clId="{DFAEA5DA-6DA2-4C1D-A69E-7B7B46B47C0A}" dt="2020-12-09T10:43:41.587" v="1388" actId="2696"/>
        <pc:sldMkLst>
          <pc:docMk/>
          <pc:sldMk cId="2257056581" sldId="263"/>
        </pc:sldMkLst>
        <pc:spChg chg="mod">
          <ac:chgData name="박종혁" userId="9a5a0167-184b-4d0d-9c4f-b8356950dc1b" providerId="ADAL" clId="{DFAEA5DA-6DA2-4C1D-A69E-7B7B46B47C0A}" dt="2020-12-09T10:30:11.308" v="932" actId="1076"/>
          <ac:spMkLst>
            <pc:docMk/>
            <pc:sldMk cId="2257056581" sldId="263"/>
            <ac:spMk id="7" creationId="{42450A26-DE2E-4908-BEA8-5BD547669032}"/>
          </ac:spMkLst>
        </pc:spChg>
        <pc:spChg chg="del">
          <ac:chgData name="박종혁" userId="9a5a0167-184b-4d0d-9c4f-b8356950dc1b" providerId="ADAL" clId="{DFAEA5DA-6DA2-4C1D-A69E-7B7B46B47C0A}" dt="2020-12-09T10:29:23.413" v="920" actId="478"/>
          <ac:spMkLst>
            <pc:docMk/>
            <pc:sldMk cId="2257056581" sldId="263"/>
            <ac:spMk id="9" creationId="{EE1730A0-AD2D-49C2-8C50-FD91B31313CF}"/>
          </ac:spMkLst>
        </pc:spChg>
        <pc:spChg chg="mod">
          <ac:chgData name="박종혁" userId="9a5a0167-184b-4d0d-9c4f-b8356950dc1b" providerId="ADAL" clId="{DFAEA5DA-6DA2-4C1D-A69E-7B7B46B47C0A}" dt="2020-12-09T10:30:03.928" v="931" actId="1076"/>
          <ac:spMkLst>
            <pc:docMk/>
            <pc:sldMk cId="2257056581" sldId="263"/>
            <ac:spMk id="11" creationId="{653EFF29-CC92-49F9-8972-4A9E735C2FDB}"/>
          </ac:spMkLst>
        </pc:spChg>
        <pc:spChg chg="add mod">
          <ac:chgData name="박종혁" userId="9a5a0167-184b-4d0d-9c4f-b8356950dc1b" providerId="ADAL" clId="{DFAEA5DA-6DA2-4C1D-A69E-7B7B46B47C0A}" dt="2020-12-09T10:33:27.106" v="984" actId="20577"/>
          <ac:spMkLst>
            <pc:docMk/>
            <pc:sldMk cId="2257056581" sldId="263"/>
            <ac:spMk id="12" creationId="{6726DE73-8707-4BD7-A2C2-CE464CDC8924}"/>
          </ac:spMkLst>
        </pc:spChg>
        <pc:spChg chg="add mod">
          <ac:chgData name="박종혁" userId="9a5a0167-184b-4d0d-9c4f-b8356950dc1b" providerId="ADAL" clId="{DFAEA5DA-6DA2-4C1D-A69E-7B7B46B47C0A}" dt="2020-12-09T10:41:21.588" v="1382" actId="20577"/>
          <ac:spMkLst>
            <pc:docMk/>
            <pc:sldMk cId="2257056581" sldId="263"/>
            <ac:spMk id="13" creationId="{1122B5E5-404A-4EFB-8C98-507275C1415E}"/>
          </ac:spMkLst>
        </pc:spChg>
        <pc:spChg chg="del mod">
          <ac:chgData name="박종혁" userId="9a5a0167-184b-4d0d-9c4f-b8356950dc1b" providerId="ADAL" clId="{DFAEA5DA-6DA2-4C1D-A69E-7B7B46B47C0A}" dt="2020-12-09T10:32:10.614" v="934" actId="478"/>
          <ac:spMkLst>
            <pc:docMk/>
            <pc:sldMk cId="2257056581" sldId="263"/>
            <ac:spMk id="14" creationId="{CA22F7B1-023F-4BF4-9175-45F106477EED}"/>
          </ac:spMkLst>
        </pc:spChg>
        <pc:spChg chg="mod">
          <ac:chgData name="박종혁" userId="9a5a0167-184b-4d0d-9c4f-b8356950dc1b" providerId="ADAL" clId="{DFAEA5DA-6DA2-4C1D-A69E-7B7B46B47C0A}" dt="2020-12-09T10:40:12.449" v="1250" actId="113"/>
          <ac:spMkLst>
            <pc:docMk/>
            <pc:sldMk cId="2257056581" sldId="263"/>
            <ac:spMk id="15" creationId="{79FF72F6-3BC0-4626-8F70-8B1741842DF7}"/>
          </ac:spMkLst>
        </pc:spChg>
        <pc:spChg chg="mod">
          <ac:chgData name="박종혁" userId="9a5a0167-184b-4d0d-9c4f-b8356950dc1b" providerId="ADAL" clId="{DFAEA5DA-6DA2-4C1D-A69E-7B7B46B47C0A}" dt="2020-12-09T10:30:11.308" v="932" actId="1076"/>
          <ac:spMkLst>
            <pc:docMk/>
            <pc:sldMk cId="2257056581" sldId="263"/>
            <ac:spMk id="28" creationId="{A00B2537-3978-4EBA-825C-63EFEEB7BC08}"/>
          </ac:spMkLst>
        </pc:spChg>
        <pc:picChg chg="mod">
          <ac:chgData name="박종혁" userId="9a5a0167-184b-4d0d-9c4f-b8356950dc1b" providerId="ADAL" clId="{DFAEA5DA-6DA2-4C1D-A69E-7B7B46B47C0A}" dt="2020-12-09T10:30:11.308" v="932" actId="1076"/>
          <ac:picMkLst>
            <pc:docMk/>
            <pc:sldMk cId="2257056581" sldId="263"/>
            <ac:picMk id="8" creationId="{03384B26-9BF2-4BEA-B18F-BED85ECD6046}"/>
          </ac:picMkLst>
        </pc:picChg>
        <pc:picChg chg="del">
          <ac:chgData name="박종혁" userId="9a5a0167-184b-4d0d-9c4f-b8356950dc1b" providerId="ADAL" clId="{DFAEA5DA-6DA2-4C1D-A69E-7B7B46B47C0A}" dt="2020-12-09T10:29:22.454" v="919" actId="478"/>
          <ac:picMkLst>
            <pc:docMk/>
            <pc:sldMk cId="2257056581" sldId="263"/>
            <ac:picMk id="10" creationId="{5C635AB1-C305-4BA0-8C60-3430A5EE87FC}"/>
          </ac:picMkLst>
        </pc:picChg>
        <pc:cxnChg chg="add mod">
          <ac:chgData name="박종혁" userId="9a5a0167-184b-4d0d-9c4f-b8356950dc1b" providerId="ADAL" clId="{DFAEA5DA-6DA2-4C1D-A69E-7B7B46B47C0A}" dt="2020-12-09T10:36:43.410" v="1212" actId="692"/>
          <ac:cxnSpMkLst>
            <pc:docMk/>
            <pc:sldMk cId="2257056581" sldId="263"/>
            <ac:cxnSpMk id="3" creationId="{00C97525-64C5-4C52-B003-89FAD594954D}"/>
          </ac:cxnSpMkLst>
        </pc:cxnChg>
        <pc:cxnChg chg="del">
          <ac:chgData name="박종혁" userId="9a5a0167-184b-4d0d-9c4f-b8356950dc1b" providerId="ADAL" clId="{DFAEA5DA-6DA2-4C1D-A69E-7B7B46B47C0A}" dt="2020-12-09T10:29:21.897" v="918" actId="478"/>
          <ac:cxnSpMkLst>
            <pc:docMk/>
            <pc:sldMk cId="2257056581" sldId="263"/>
            <ac:cxnSpMk id="4" creationId="{B6CFFFF2-9DC4-4C55-9B4F-8CFD96A1D4EB}"/>
          </ac:cxnSpMkLst>
        </pc:cxnChg>
      </pc:sldChg>
      <pc:sldChg chg="modSp del ord setBg">
        <pc:chgData name="박종혁" userId="9a5a0167-184b-4d0d-9c4f-b8356950dc1b" providerId="ADAL" clId="{DFAEA5DA-6DA2-4C1D-A69E-7B7B46B47C0A}" dt="2020-12-09T10:29:07.065" v="897" actId="2696"/>
        <pc:sldMkLst>
          <pc:docMk/>
          <pc:sldMk cId="2750956529" sldId="264"/>
        </pc:sldMkLst>
        <pc:spChg chg="mod">
          <ac:chgData name="박종혁" userId="9a5a0167-184b-4d0d-9c4f-b8356950dc1b" providerId="ADAL" clId="{DFAEA5DA-6DA2-4C1D-A69E-7B7B46B47C0A}" dt="2020-12-09T10:28:59.173" v="895" actId="20577"/>
          <ac:spMkLst>
            <pc:docMk/>
            <pc:sldMk cId="2750956529" sldId="264"/>
            <ac:spMk id="7" creationId="{BFA9AEA7-76E4-4F56-8862-0A9E5709C2A3}"/>
          </ac:spMkLst>
        </pc:spChg>
      </pc:sldChg>
      <pc:sldChg chg="delSp modSp setBg">
        <pc:chgData name="박종혁" userId="9a5a0167-184b-4d0d-9c4f-b8356950dc1b" providerId="ADAL" clId="{DFAEA5DA-6DA2-4C1D-A69E-7B7B46B47C0A}" dt="2020-12-09T13:34:30.770" v="12179"/>
        <pc:sldMkLst>
          <pc:docMk/>
          <pc:sldMk cId="1209940334" sldId="266"/>
        </pc:sldMkLst>
        <pc:spChg chg="del mod">
          <ac:chgData name="박종혁" userId="9a5a0167-184b-4d0d-9c4f-b8356950dc1b" providerId="ADAL" clId="{DFAEA5DA-6DA2-4C1D-A69E-7B7B46B47C0A}" dt="2020-12-09T13:10:45.886" v="9903" actId="478"/>
          <ac:spMkLst>
            <pc:docMk/>
            <pc:sldMk cId="1209940334" sldId="266"/>
            <ac:spMk id="5" creationId="{73534629-1420-4B8D-AE9E-4B32793D39B1}"/>
          </ac:spMkLst>
        </pc:spChg>
        <pc:spChg chg="mod">
          <ac:chgData name="박종혁" userId="9a5a0167-184b-4d0d-9c4f-b8356950dc1b" providerId="ADAL" clId="{DFAEA5DA-6DA2-4C1D-A69E-7B7B46B47C0A}" dt="2020-12-09T13:24:09.299" v="11499" actId="6549"/>
          <ac:spMkLst>
            <pc:docMk/>
            <pc:sldMk cId="1209940334" sldId="266"/>
            <ac:spMk id="6" creationId="{62D01A60-CBD7-4FA1-AC6D-AC0A619AE745}"/>
          </ac:spMkLst>
        </pc:spChg>
      </pc:sldChg>
      <pc:sldChg chg="addSp delSp modSp setBg">
        <pc:chgData name="박종혁" userId="9a5a0167-184b-4d0d-9c4f-b8356950dc1b" providerId="ADAL" clId="{DFAEA5DA-6DA2-4C1D-A69E-7B7B46B47C0A}" dt="2020-12-09T13:34:30.770" v="12179"/>
        <pc:sldMkLst>
          <pc:docMk/>
          <pc:sldMk cId="2395741633" sldId="267"/>
        </pc:sldMkLst>
        <pc:spChg chg="del mod">
          <ac:chgData name="박종혁" userId="9a5a0167-184b-4d0d-9c4f-b8356950dc1b" providerId="ADAL" clId="{DFAEA5DA-6DA2-4C1D-A69E-7B7B46B47C0A}" dt="2020-12-09T10:17:10.681" v="89" actId="478"/>
          <ac:spMkLst>
            <pc:docMk/>
            <pc:sldMk cId="2395741633" sldId="267"/>
            <ac:spMk id="13" creationId="{00000000-0000-0000-0000-000000000000}"/>
          </ac:spMkLst>
        </pc:spChg>
        <pc:spChg chg="mod">
          <ac:chgData name="박종혁" userId="9a5a0167-184b-4d0d-9c4f-b8356950dc1b" providerId="ADAL" clId="{DFAEA5DA-6DA2-4C1D-A69E-7B7B46B47C0A}" dt="2020-12-09T11:33:18.117" v="4069" actId="207"/>
          <ac:spMkLst>
            <pc:docMk/>
            <pc:sldMk cId="2395741633" sldId="267"/>
            <ac:spMk id="15" creationId="{00000000-0000-0000-0000-000000000000}"/>
          </ac:spMkLst>
        </pc:spChg>
        <pc:spChg chg="mod">
          <ac:chgData name="박종혁" userId="9a5a0167-184b-4d0d-9c4f-b8356950dc1b" providerId="ADAL" clId="{DFAEA5DA-6DA2-4C1D-A69E-7B7B46B47C0A}" dt="2020-12-09T11:33:18.117" v="4069" actId="207"/>
          <ac:spMkLst>
            <pc:docMk/>
            <pc:sldMk cId="2395741633" sldId="267"/>
            <ac:spMk id="17" creationId="{00000000-0000-0000-0000-000000000000}"/>
          </ac:spMkLst>
        </pc:spChg>
        <pc:cxnChg chg="add mod">
          <ac:chgData name="박종혁" userId="9a5a0167-184b-4d0d-9c4f-b8356950dc1b" providerId="ADAL" clId="{DFAEA5DA-6DA2-4C1D-A69E-7B7B46B47C0A}" dt="2020-12-09T11:33:29.431" v="4070" actId="208"/>
          <ac:cxnSpMkLst>
            <pc:docMk/>
            <pc:sldMk cId="2395741633" sldId="267"/>
            <ac:cxnSpMk id="5" creationId="{27B14864-5E9B-4E40-BDCD-0E992852D917}"/>
          </ac:cxnSpMkLst>
        </pc:cxnChg>
      </pc:sldChg>
      <pc:sldChg chg="addSp delSp modSp setBg">
        <pc:chgData name="박종혁" userId="9a5a0167-184b-4d0d-9c4f-b8356950dc1b" providerId="ADAL" clId="{DFAEA5DA-6DA2-4C1D-A69E-7B7B46B47C0A}" dt="2020-12-09T13:35:00.096" v="12186" actId="1076"/>
        <pc:sldMkLst>
          <pc:docMk/>
          <pc:sldMk cId="863805487" sldId="268"/>
        </pc:sldMkLst>
        <pc:spChg chg="mod">
          <ac:chgData name="박종혁" userId="9a5a0167-184b-4d0d-9c4f-b8356950dc1b" providerId="ADAL" clId="{DFAEA5DA-6DA2-4C1D-A69E-7B7B46B47C0A}" dt="2020-12-09T11:02:42.596" v="2429" actId="20577"/>
          <ac:spMkLst>
            <pc:docMk/>
            <pc:sldMk cId="863805487" sldId="268"/>
            <ac:spMk id="4" creationId="{00000000-0000-0000-0000-000000000000}"/>
          </ac:spMkLst>
        </pc:spChg>
        <pc:spChg chg="del mod">
          <ac:chgData name="박종혁" userId="9a5a0167-184b-4d0d-9c4f-b8356950dc1b" providerId="ADAL" clId="{DFAEA5DA-6DA2-4C1D-A69E-7B7B46B47C0A}" dt="2020-12-09T11:34:35.151" v="4082" actId="478"/>
          <ac:spMkLst>
            <pc:docMk/>
            <pc:sldMk cId="863805487" sldId="268"/>
            <ac:spMk id="5" creationId="{00000000-0000-0000-0000-000000000000}"/>
          </ac:spMkLst>
        </pc:spChg>
        <pc:spChg chg="add mod">
          <ac:chgData name="박종혁" userId="9a5a0167-184b-4d0d-9c4f-b8356950dc1b" providerId="ADAL" clId="{DFAEA5DA-6DA2-4C1D-A69E-7B7B46B47C0A}" dt="2020-12-09T13:34:16.877" v="12176"/>
          <ac:spMkLst>
            <pc:docMk/>
            <pc:sldMk cId="863805487" sldId="268"/>
            <ac:spMk id="12" creationId="{B51C161F-544D-4920-A99A-9299E2752D33}"/>
          </ac:spMkLst>
        </pc:spChg>
        <pc:spChg chg="del mod">
          <ac:chgData name="박종혁" userId="9a5a0167-184b-4d0d-9c4f-b8356950dc1b" providerId="ADAL" clId="{DFAEA5DA-6DA2-4C1D-A69E-7B7B46B47C0A}" dt="2020-12-09T13:34:51.842" v="12184" actId="478"/>
          <ac:spMkLst>
            <pc:docMk/>
            <pc:sldMk cId="863805487" sldId="268"/>
            <ac:spMk id="13" creationId="{00000000-0000-0000-0000-000000000000}"/>
          </ac:spMkLst>
        </pc:spChg>
        <pc:spChg chg="mod">
          <ac:chgData name="박종혁" userId="9a5a0167-184b-4d0d-9c4f-b8356950dc1b" providerId="ADAL" clId="{DFAEA5DA-6DA2-4C1D-A69E-7B7B46B47C0A}" dt="2020-12-09T11:02:35.748" v="2398" actId="20577"/>
          <ac:spMkLst>
            <pc:docMk/>
            <pc:sldMk cId="863805487" sldId="268"/>
            <ac:spMk id="60" creationId="{00000000-0000-0000-0000-000000000000}"/>
          </ac:spMkLst>
        </pc:spChg>
        <pc:spChg chg="mod">
          <ac:chgData name="박종혁" userId="9a5a0167-184b-4d0d-9c4f-b8356950dc1b" providerId="ADAL" clId="{DFAEA5DA-6DA2-4C1D-A69E-7B7B46B47C0A}" dt="2020-12-09T13:32:38.839" v="12073" actId="20577"/>
          <ac:spMkLst>
            <pc:docMk/>
            <pc:sldMk cId="863805487" sldId="268"/>
            <ac:spMk id="61" creationId="{00000000-0000-0000-0000-000000000000}"/>
          </ac:spMkLst>
        </pc:spChg>
        <pc:cxnChg chg="add mod">
          <ac:chgData name="박종혁" userId="9a5a0167-184b-4d0d-9c4f-b8356950dc1b" providerId="ADAL" clId="{DFAEA5DA-6DA2-4C1D-A69E-7B7B46B47C0A}" dt="2020-12-09T13:35:00.096" v="12186" actId="1076"/>
          <ac:cxnSpMkLst>
            <pc:docMk/>
            <pc:sldMk cId="863805487" sldId="268"/>
            <ac:cxnSpMk id="14" creationId="{4CA67DC3-4321-40C7-9604-D9DCB2DE8E12}"/>
          </ac:cxnSpMkLst>
        </pc:cxnChg>
      </pc:sldChg>
      <pc:sldChg chg="delSp modSp setBg">
        <pc:chgData name="박종혁" userId="9a5a0167-184b-4d0d-9c4f-b8356950dc1b" providerId="ADAL" clId="{DFAEA5DA-6DA2-4C1D-A69E-7B7B46B47C0A}" dt="2020-12-09T13:34:30.770" v="12179"/>
        <pc:sldMkLst>
          <pc:docMk/>
          <pc:sldMk cId="268174642" sldId="269"/>
        </pc:sldMkLst>
        <pc:spChg chg="mod">
          <ac:chgData name="박종혁" userId="9a5a0167-184b-4d0d-9c4f-b8356950dc1b" providerId="ADAL" clId="{DFAEA5DA-6DA2-4C1D-A69E-7B7B46B47C0A}" dt="2020-12-09T10:14:45.420" v="59" actId="1076"/>
          <ac:spMkLst>
            <pc:docMk/>
            <pc:sldMk cId="268174642" sldId="269"/>
            <ac:spMk id="2" creationId="{00000000-0000-0000-0000-000000000000}"/>
          </ac:spMkLst>
        </pc:spChg>
        <pc:spChg chg="mod">
          <ac:chgData name="박종혁" userId="9a5a0167-184b-4d0d-9c4f-b8356950dc1b" providerId="ADAL" clId="{DFAEA5DA-6DA2-4C1D-A69E-7B7B46B47C0A}" dt="2020-12-09T11:29:39.341" v="3875" actId="20577"/>
          <ac:spMkLst>
            <pc:docMk/>
            <pc:sldMk cId="268174642" sldId="269"/>
            <ac:spMk id="7" creationId="{00000000-0000-0000-0000-000000000000}"/>
          </ac:spMkLst>
        </pc:spChg>
        <pc:spChg chg="mod">
          <ac:chgData name="박종혁" userId="9a5a0167-184b-4d0d-9c4f-b8356950dc1b" providerId="ADAL" clId="{DFAEA5DA-6DA2-4C1D-A69E-7B7B46B47C0A}" dt="2020-12-09T11:29:36.468" v="3874"/>
          <ac:spMkLst>
            <pc:docMk/>
            <pc:sldMk cId="268174642" sldId="269"/>
            <ac:spMk id="17" creationId="{00000000-0000-0000-0000-000000000000}"/>
          </ac:spMkLst>
        </pc:spChg>
        <pc:picChg chg="del">
          <ac:chgData name="박종혁" userId="9a5a0167-184b-4d0d-9c4f-b8356950dc1b" providerId="ADAL" clId="{DFAEA5DA-6DA2-4C1D-A69E-7B7B46B47C0A}" dt="2020-12-09T10:11:48.226" v="29" actId="478"/>
          <ac:picMkLst>
            <pc:docMk/>
            <pc:sldMk cId="268174642" sldId="269"/>
            <ac:picMk id="4" creationId="{00000000-0000-0000-0000-000000000000}"/>
          </ac:picMkLst>
        </pc:picChg>
        <pc:cxnChg chg="mod">
          <ac:chgData name="박종혁" userId="9a5a0167-184b-4d0d-9c4f-b8356950dc1b" providerId="ADAL" clId="{DFAEA5DA-6DA2-4C1D-A69E-7B7B46B47C0A}" dt="2020-12-09T11:29:28.669" v="3862" actId="1076"/>
          <ac:cxnSpMkLst>
            <pc:docMk/>
            <pc:sldMk cId="268174642" sldId="269"/>
            <ac:cxnSpMk id="12" creationId="{00000000-0000-0000-0000-000000000000}"/>
          </ac:cxnSpMkLst>
        </pc:cxnChg>
      </pc:sldChg>
      <pc:sldChg chg="del setBg">
        <pc:chgData name="박종혁" userId="9a5a0167-184b-4d0d-9c4f-b8356950dc1b" providerId="ADAL" clId="{DFAEA5DA-6DA2-4C1D-A69E-7B7B46B47C0A}" dt="2020-12-09T10:19:30.497" v="179" actId="2696"/>
        <pc:sldMkLst>
          <pc:docMk/>
          <pc:sldMk cId="1973814857" sldId="270"/>
        </pc:sldMkLst>
      </pc:sldChg>
      <pc:sldChg chg="addSp delSp modSp add del setBg">
        <pc:chgData name="박종혁" userId="9a5a0167-184b-4d0d-9c4f-b8356950dc1b" providerId="ADAL" clId="{DFAEA5DA-6DA2-4C1D-A69E-7B7B46B47C0A}" dt="2020-12-09T11:29:52.191" v="3881" actId="2696"/>
        <pc:sldMkLst>
          <pc:docMk/>
          <pc:sldMk cId="3840628918" sldId="270"/>
        </pc:sldMkLst>
        <pc:spChg chg="add del">
          <ac:chgData name="박종혁" userId="9a5a0167-184b-4d0d-9c4f-b8356950dc1b" providerId="ADAL" clId="{DFAEA5DA-6DA2-4C1D-A69E-7B7B46B47C0A}" dt="2020-12-09T11:29:46.681" v="3877"/>
          <ac:spMkLst>
            <pc:docMk/>
            <pc:sldMk cId="3840628918" sldId="270"/>
            <ac:spMk id="4" creationId="{8467D37D-AC61-4A04-AE05-82D2524D54AB}"/>
          </ac:spMkLst>
        </pc:spChg>
        <pc:spChg chg="mod">
          <ac:chgData name="박종혁" userId="9a5a0167-184b-4d0d-9c4f-b8356950dc1b" providerId="ADAL" clId="{DFAEA5DA-6DA2-4C1D-A69E-7B7B46B47C0A}" dt="2020-12-09T10:28:04.736" v="844" actId="20577"/>
          <ac:spMkLst>
            <pc:docMk/>
            <pc:sldMk cId="3840628918" sldId="270"/>
            <ac:spMk id="7" creationId="{00000000-0000-0000-0000-000000000000}"/>
          </ac:spMkLst>
        </pc:spChg>
        <pc:spChg chg="del mod">
          <ac:chgData name="박종혁" userId="9a5a0167-184b-4d0d-9c4f-b8356950dc1b" providerId="ADAL" clId="{DFAEA5DA-6DA2-4C1D-A69E-7B7B46B47C0A}" dt="2020-12-09T11:29:02.429" v="3857"/>
          <ac:spMkLst>
            <pc:docMk/>
            <pc:sldMk cId="3840628918" sldId="270"/>
            <ac:spMk id="17" creationId="{00000000-0000-0000-0000-000000000000}"/>
          </ac:spMkLst>
        </pc:spChg>
        <pc:picChg chg="add del">
          <ac:chgData name="박종혁" userId="9a5a0167-184b-4d0d-9c4f-b8356950dc1b" providerId="ADAL" clId="{DFAEA5DA-6DA2-4C1D-A69E-7B7B46B47C0A}" dt="2020-12-09T11:09:33.286" v="2443"/>
          <ac:picMkLst>
            <pc:docMk/>
            <pc:sldMk cId="3840628918" sldId="270"/>
            <ac:picMk id="3" creationId="{8FABABE6-8F68-4643-B165-BEFB9E90CE2E}"/>
          </ac:picMkLst>
        </pc:picChg>
      </pc:sldChg>
      <pc:sldChg chg="addSp delSp modSp add ord setBg modNotesTx">
        <pc:chgData name="박종혁" userId="9a5a0167-184b-4d0d-9c4f-b8356950dc1b" providerId="ADAL" clId="{DFAEA5DA-6DA2-4C1D-A69E-7B7B46B47C0A}" dt="2020-12-09T13:34:30.770" v="12179"/>
        <pc:sldMkLst>
          <pc:docMk/>
          <pc:sldMk cId="3868566666" sldId="271"/>
        </pc:sldMkLst>
        <pc:spChg chg="mod">
          <ac:chgData name="박종혁" userId="9a5a0167-184b-4d0d-9c4f-b8356950dc1b" providerId="ADAL" clId="{DFAEA5DA-6DA2-4C1D-A69E-7B7B46B47C0A}" dt="2020-12-09T10:55:45.443" v="1571" actId="113"/>
          <ac:spMkLst>
            <pc:docMk/>
            <pc:sldMk cId="3868566666" sldId="271"/>
            <ac:spMk id="7" creationId="{42450A26-DE2E-4908-BEA8-5BD547669032}"/>
          </ac:spMkLst>
        </pc:spChg>
        <pc:spChg chg="add mod">
          <ac:chgData name="박종혁" userId="9a5a0167-184b-4d0d-9c4f-b8356950dc1b" providerId="ADAL" clId="{DFAEA5DA-6DA2-4C1D-A69E-7B7B46B47C0A}" dt="2020-12-09T11:01:02.234" v="2152" actId="404"/>
          <ac:spMkLst>
            <pc:docMk/>
            <pc:sldMk cId="3868566666" sldId="271"/>
            <ac:spMk id="10" creationId="{2F112C43-09DA-40BD-88F4-6B6B5156ACE1}"/>
          </ac:spMkLst>
        </pc:spChg>
        <pc:spChg chg="mod">
          <ac:chgData name="박종혁" userId="9a5a0167-184b-4d0d-9c4f-b8356950dc1b" providerId="ADAL" clId="{DFAEA5DA-6DA2-4C1D-A69E-7B7B46B47C0A}" dt="2020-12-09T10:56:47.014" v="1744" actId="20577"/>
          <ac:spMkLst>
            <pc:docMk/>
            <pc:sldMk cId="3868566666" sldId="271"/>
            <ac:spMk id="13" creationId="{1122B5E5-404A-4EFB-8C98-507275C1415E}"/>
          </ac:spMkLst>
        </pc:spChg>
        <pc:spChg chg="add del mod">
          <ac:chgData name="박종혁" userId="9a5a0167-184b-4d0d-9c4f-b8356950dc1b" providerId="ADAL" clId="{DFAEA5DA-6DA2-4C1D-A69E-7B7B46B47C0A}" dt="2020-12-09T10:57:14.472" v="1762"/>
          <ac:spMkLst>
            <pc:docMk/>
            <pc:sldMk cId="3868566666" sldId="271"/>
            <ac:spMk id="14" creationId="{1A9989CF-ACB8-49CC-8BE9-09642716B73F}"/>
          </ac:spMkLst>
        </pc:spChg>
        <pc:spChg chg="mod">
          <ac:chgData name="박종혁" userId="9a5a0167-184b-4d0d-9c4f-b8356950dc1b" providerId="ADAL" clId="{DFAEA5DA-6DA2-4C1D-A69E-7B7B46B47C0A}" dt="2020-12-09T10:56:33.052" v="1683"/>
          <ac:spMkLst>
            <pc:docMk/>
            <pc:sldMk cId="3868566666" sldId="271"/>
            <ac:spMk id="15" creationId="{79FF72F6-3BC0-4626-8F70-8B1741842DF7}"/>
          </ac:spMkLst>
        </pc:spChg>
        <pc:spChg chg="del mod">
          <ac:chgData name="박종혁" userId="9a5a0167-184b-4d0d-9c4f-b8356950dc1b" providerId="ADAL" clId="{DFAEA5DA-6DA2-4C1D-A69E-7B7B46B47C0A}" dt="2020-12-09T10:44:15.479" v="1394" actId="478"/>
          <ac:spMkLst>
            <pc:docMk/>
            <pc:sldMk cId="3868566666" sldId="271"/>
            <ac:spMk id="28" creationId="{A00B2537-3978-4EBA-825C-63EFEEB7BC08}"/>
          </ac:spMkLst>
        </pc:spChg>
        <pc:picChg chg="del">
          <ac:chgData name="박종혁" userId="9a5a0167-184b-4d0d-9c4f-b8356950dc1b" providerId="ADAL" clId="{DFAEA5DA-6DA2-4C1D-A69E-7B7B46B47C0A}" dt="2020-12-09T10:44:13.549" v="1392" actId="478"/>
          <ac:picMkLst>
            <pc:docMk/>
            <pc:sldMk cId="3868566666" sldId="271"/>
            <ac:picMk id="8" creationId="{03384B26-9BF2-4BEA-B18F-BED85ECD6046}"/>
          </ac:picMkLst>
        </pc:picChg>
      </pc:sldChg>
      <pc:sldChg chg="addSp delSp add setBg">
        <pc:chgData name="박종혁" userId="9a5a0167-184b-4d0d-9c4f-b8356950dc1b" providerId="ADAL" clId="{DFAEA5DA-6DA2-4C1D-A69E-7B7B46B47C0A}" dt="2020-12-09T13:34:30.770" v="12179"/>
        <pc:sldMkLst>
          <pc:docMk/>
          <pc:sldMk cId="1896674860" sldId="272"/>
        </pc:sldMkLst>
        <pc:picChg chg="add del">
          <ac:chgData name="박종혁" userId="9a5a0167-184b-4d0d-9c4f-b8356950dc1b" providerId="ADAL" clId="{DFAEA5DA-6DA2-4C1D-A69E-7B7B46B47C0A}" dt="2020-12-09T10:46:01.489" v="1409" actId="478"/>
          <ac:picMkLst>
            <pc:docMk/>
            <pc:sldMk cId="1896674860" sldId="272"/>
            <ac:picMk id="8" creationId="{03384B26-9BF2-4BEA-B18F-BED85ECD6046}"/>
          </ac:picMkLst>
        </pc:picChg>
      </pc:sldChg>
      <pc:sldChg chg="addSp delSp modSp add setBg">
        <pc:chgData name="박종혁" userId="9a5a0167-184b-4d0d-9c4f-b8356950dc1b" providerId="ADAL" clId="{DFAEA5DA-6DA2-4C1D-A69E-7B7B46B47C0A}" dt="2020-12-09T13:34:30.770" v="12179"/>
        <pc:sldMkLst>
          <pc:docMk/>
          <pc:sldMk cId="1402051360" sldId="273"/>
        </pc:sldMkLst>
        <pc:spChg chg="del mod">
          <ac:chgData name="박종혁" userId="9a5a0167-184b-4d0d-9c4f-b8356950dc1b" providerId="ADAL" clId="{DFAEA5DA-6DA2-4C1D-A69E-7B7B46B47C0A}" dt="2020-12-09T11:11:48.121" v="2494" actId="478"/>
          <ac:spMkLst>
            <pc:docMk/>
            <pc:sldMk cId="1402051360" sldId="273"/>
            <ac:spMk id="7" creationId="{42450A26-DE2E-4908-BEA8-5BD547669032}"/>
          </ac:spMkLst>
        </pc:spChg>
        <pc:spChg chg="mod">
          <ac:chgData name="박종혁" userId="9a5a0167-184b-4d0d-9c4f-b8356950dc1b" providerId="ADAL" clId="{DFAEA5DA-6DA2-4C1D-A69E-7B7B46B47C0A}" dt="2020-12-09T11:11:14.243" v="2488" actId="20577"/>
          <ac:spMkLst>
            <pc:docMk/>
            <pc:sldMk cId="1402051360" sldId="273"/>
            <ac:spMk id="10" creationId="{2F112C43-09DA-40BD-88F4-6B6B5156ACE1}"/>
          </ac:spMkLst>
        </pc:spChg>
        <pc:spChg chg="mod">
          <ac:chgData name="박종혁" userId="9a5a0167-184b-4d0d-9c4f-b8356950dc1b" providerId="ADAL" clId="{DFAEA5DA-6DA2-4C1D-A69E-7B7B46B47C0A}" dt="2020-12-09T11:37:45.750" v="4198" actId="1076"/>
          <ac:spMkLst>
            <pc:docMk/>
            <pc:sldMk cId="1402051360" sldId="273"/>
            <ac:spMk id="11" creationId="{653EFF29-CC92-49F9-8972-4A9E735C2FDB}"/>
          </ac:spMkLst>
        </pc:spChg>
        <pc:spChg chg="mod">
          <ac:chgData name="박종혁" userId="9a5a0167-184b-4d0d-9c4f-b8356950dc1b" providerId="ADAL" clId="{DFAEA5DA-6DA2-4C1D-A69E-7B7B46B47C0A}" dt="2020-12-09T11:30:52.422" v="3909" actId="1076"/>
          <ac:spMkLst>
            <pc:docMk/>
            <pc:sldMk cId="1402051360" sldId="273"/>
            <ac:spMk id="12" creationId="{6726DE73-8707-4BD7-A2C2-CE464CDC8924}"/>
          </ac:spMkLst>
        </pc:spChg>
        <pc:spChg chg="del mod">
          <ac:chgData name="박종혁" userId="9a5a0167-184b-4d0d-9c4f-b8356950dc1b" providerId="ADAL" clId="{DFAEA5DA-6DA2-4C1D-A69E-7B7B46B47C0A}" dt="2020-12-09T11:31:54.064" v="4048"/>
          <ac:spMkLst>
            <pc:docMk/>
            <pc:sldMk cId="1402051360" sldId="273"/>
            <ac:spMk id="13" creationId="{1122B5E5-404A-4EFB-8C98-507275C1415E}"/>
          </ac:spMkLst>
        </pc:spChg>
        <pc:spChg chg="add mod">
          <ac:chgData name="박종혁" userId="9a5a0167-184b-4d0d-9c4f-b8356950dc1b" providerId="ADAL" clId="{DFAEA5DA-6DA2-4C1D-A69E-7B7B46B47C0A}" dt="2020-12-09T11:46:03.149" v="5138" actId="20577"/>
          <ac:spMkLst>
            <pc:docMk/>
            <pc:sldMk cId="1402051360" sldId="273"/>
            <ac:spMk id="14" creationId="{DC3C8F49-55E0-4E2E-B2EA-0343B3F3E124}"/>
          </ac:spMkLst>
        </pc:spChg>
        <pc:spChg chg="mod">
          <ac:chgData name="박종혁" userId="9a5a0167-184b-4d0d-9c4f-b8356950dc1b" providerId="ADAL" clId="{DFAEA5DA-6DA2-4C1D-A69E-7B7B46B47C0A}" dt="2020-12-09T11:31:53.007" v="4046" actId="20577"/>
          <ac:spMkLst>
            <pc:docMk/>
            <pc:sldMk cId="1402051360" sldId="273"/>
            <ac:spMk id="15" creationId="{79FF72F6-3BC0-4626-8F70-8B1741842DF7}"/>
          </ac:spMkLst>
        </pc:spChg>
        <pc:spChg chg="add del mod">
          <ac:chgData name="박종혁" userId="9a5a0167-184b-4d0d-9c4f-b8356950dc1b" providerId="ADAL" clId="{DFAEA5DA-6DA2-4C1D-A69E-7B7B46B47C0A}" dt="2020-12-09T11:36:13.633" v="4104"/>
          <ac:spMkLst>
            <pc:docMk/>
            <pc:sldMk cId="1402051360" sldId="273"/>
            <ac:spMk id="16" creationId="{8F21EF2E-B189-47A6-B92B-B0F73BF4A0B7}"/>
          </ac:spMkLst>
        </pc:spChg>
        <pc:spChg chg="add mod">
          <ac:chgData name="박종혁" userId="9a5a0167-184b-4d0d-9c4f-b8356950dc1b" providerId="ADAL" clId="{DFAEA5DA-6DA2-4C1D-A69E-7B7B46B47C0A}" dt="2020-12-09T11:46:50.743" v="5193" actId="1076"/>
          <ac:spMkLst>
            <pc:docMk/>
            <pc:sldMk cId="1402051360" sldId="273"/>
            <ac:spMk id="17" creationId="{EDD4CFC4-8088-4943-B58A-3B15476E0F44}"/>
          </ac:spMkLst>
        </pc:spChg>
        <pc:picChg chg="add mod modCrop">
          <ac:chgData name="박종혁" userId="9a5a0167-184b-4d0d-9c4f-b8356950dc1b" providerId="ADAL" clId="{DFAEA5DA-6DA2-4C1D-A69E-7B7B46B47C0A}" dt="2020-12-09T11:46:54.466" v="5194" actId="1076"/>
          <ac:picMkLst>
            <pc:docMk/>
            <pc:sldMk cId="1402051360" sldId="273"/>
            <ac:picMk id="4" creationId="{C11BA442-4B94-4211-A8C3-831E6C5707BF}"/>
          </ac:picMkLst>
        </pc:picChg>
      </pc:sldChg>
      <pc:sldChg chg="addSp delSp add del ord setBg">
        <pc:chgData name="박종혁" userId="9a5a0167-184b-4d0d-9c4f-b8356950dc1b" providerId="ADAL" clId="{DFAEA5DA-6DA2-4C1D-A69E-7B7B46B47C0A}" dt="2020-12-09T11:55:23.176" v="6062" actId="2696"/>
        <pc:sldMkLst>
          <pc:docMk/>
          <pc:sldMk cId="1965264349" sldId="274"/>
        </pc:sldMkLst>
        <pc:spChg chg="add del">
          <ac:chgData name="박종혁" userId="9a5a0167-184b-4d0d-9c4f-b8356950dc1b" providerId="ADAL" clId="{DFAEA5DA-6DA2-4C1D-A69E-7B7B46B47C0A}" dt="2020-12-09T11:29:48.269" v="3879"/>
          <ac:spMkLst>
            <pc:docMk/>
            <pc:sldMk cId="1965264349" sldId="274"/>
            <ac:spMk id="2" creationId="{53DDC797-3A02-40E3-A6F3-50E3830EAB89}"/>
          </ac:spMkLst>
        </pc:spChg>
      </pc:sldChg>
      <pc:sldChg chg="addSp delSp modSp add setBg">
        <pc:chgData name="박종혁" userId="9a5a0167-184b-4d0d-9c4f-b8356950dc1b" providerId="ADAL" clId="{DFAEA5DA-6DA2-4C1D-A69E-7B7B46B47C0A}" dt="2020-12-09T13:34:30.770" v="12179"/>
        <pc:sldMkLst>
          <pc:docMk/>
          <pc:sldMk cId="2668978311" sldId="275"/>
        </pc:sldMkLst>
        <pc:spChg chg="del">
          <ac:chgData name="박종혁" userId="9a5a0167-184b-4d0d-9c4f-b8356950dc1b" providerId="ADAL" clId="{DFAEA5DA-6DA2-4C1D-A69E-7B7B46B47C0A}" dt="2020-12-09T11:35:28.808" v="4092" actId="478"/>
          <ac:spMkLst>
            <pc:docMk/>
            <pc:sldMk cId="2668978311" sldId="275"/>
            <ac:spMk id="7" creationId="{42450A26-DE2E-4908-BEA8-5BD547669032}"/>
          </ac:spMkLst>
        </pc:spChg>
        <pc:spChg chg="add mod">
          <ac:chgData name="박종혁" userId="9a5a0167-184b-4d0d-9c4f-b8356950dc1b" providerId="ADAL" clId="{DFAEA5DA-6DA2-4C1D-A69E-7B7B46B47C0A}" dt="2020-12-09T11:54:41.212" v="6059" actId="1076"/>
          <ac:spMkLst>
            <pc:docMk/>
            <pc:sldMk cId="2668978311" sldId="275"/>
            <ac:spMk id="10" creationId="{8DDAD5F5-53A0-4807-835A-BCDC581C3F43}"/>
          </ac:spMkLst>
        </pc:spChg>
        <pc:spChg chg="mod">
          <ac:chgData name="박종혁" userId="9a5a0167-184b-4d0d-9c4f-b8356950dc1b" providerId="ADAL" clId="{DFAEA5DA-6DA2-4C1D-A69E-7B7B46B47C0A}" dt="2020-12-09T11:12:39.557" v="2499"/>
          <ac:spMkLst>
            <pc:docMk/>
            <pc:sldMk cId="2668978311" sldId="275"/>
            <ac:spMk id="12" creationId="{6726DE73-8707-4BD7-A2C2-CE464CDC8924}"/>
          </ac:spMkLst>
        </pc:spChg>
        <pc:spChg chg="add del mod">
          <ac:chgData name="박종혁" userId="9a5a0167-184b-4d0d-9c4f-b8356950dc1b" providerId="ADAL" clId="{DFAEA5DA-6DA2-4C1D-A69E-7B7B46B47C0A}" dt="2020-12-09T11:42:46.351" v="4413" actId="478"/>
          <ac:spMkLst>
            <pc:docMk/>
            <pc:sldMk cId="2668978311" sldId="275"/>
            <ac:spMk id="13" creationId="{1122B5E5-404A-4EFB-8C98-507275C1415E}"/>
          </ac:spMkLst>
        </pc:spChg>
        <pc:spChg chg="del mod">
          <ac:chgData name="박종혁" userId="9a5a0167-184b-4d0d-9c4f-b8356950dc1b" providerId="ADAL" clId="{DFAEA5DA-6DA2-4C1D-A69E-7B7B46B47C0A}" dt="2020-12-09T11:17:59.707" v="2879" actId="478"/>
          <ac:spMkLst>
            <pc:docMk/>
            <pc:sldMk cId="2668978311" sldId="275"/>
            <ac:spMk id="15" creationId="{79FF72F6-3BC0-4626-8F70-8B1741842DF7}"/>
          </ac:spMkLst>
        </pc:spChg>
        <pc:spChg chg="add mod">
          <ac:chgData name="박종혁" userId="9a5a0167-184b-4d0d-9c4f-b8356950dc1b" providerId="ADAL" clId="{DFAEA5DA-6DA2-4C1D-A69E-7B7B46B47C0A}" dt="2020-12-09T11:54:41.212" v="6059" actId="1076"/>
          <ac:spMkLst>
            <pc:docMk/>
            <pc:sldMk cId="2668978311" sldId="275"/>
            <ac:spMk id="17" creationId="{F2EDC87F-C320-4B26-ACF1-26C9072431AC}"/>
          </ac:spMkLst>
        </pc:spChg>
        <pc:spChg chg="del mod">
          <ac:chgData name="박종혁" userId="9a5a0167-184b-4d0d-9c4f-b8356950dc1b" providerId="ADAL" clId="{DFAEA5DA-6DA2-4C1D-A69E-7B7B46B47C0A}" dt="2020-12-09T11:35:33.098" v="4095" actId="478"/>
          <ac:spMkLst>
            <pc:docMk/>
            <pc:sldMk cId="2668978311" sldId="275"/>
            <ac:spMk id="28" creationId="{A00B2537-3978-4EBA-825C-63EFEEB7BC08}"/>
          </ac:spMkLst>
        </pc:spChg>
        <pc:picChg chg="del">
          <ac:chgData name="박종혁" userId="9a5a0167-184b-4d0d-9c4f-b8356950dc1b" providerId="ADAL" clId="{DFAEA5DA-6DA2-4C1D-A69E-7B7B46B47C0A}" dt="2020-12-09T11:35:30.154" v="4093" actId="478"/>
          <ac:picMkLst>
            <pc:docMk/>
            <pc:sldMk cId="2668978311" sldId="275"/>
            <ac:picMk id="8" creationId="{03384B26-9BF2-4BEA-B18F-BED85ECD6046}"/>
          </ac:picMkLst>
        </pc:picChg>
        <pc:picChg chg="add mod">
          <ac:chgData name="박종혁" userId="9a5a0167-184b-4d0d-9c4f-b8356950dc1b" providerId="ADAL" clId="{DFAEA5DA-6DA2-4C1D-A69E-7B7B46B47C0A}" dt="2020-12-09T11:35:37.867" v="4096" actId="1076"/>
          <ac:picMkLst>
            <pc:docMk/>
            <pc:sldMk cId="2668978311" sldId="275"/>
            <ac:picMk id="16" creationId="{00082B75-83FF-495D-ABE9-BDB86A1DE224}"/>
          </ac:picMkLst>
        </pc:picChg>
        <pc:cxnChg chg="del">
          <ac:chgData name="박종혁" userId="9a5a0167-184b-4d0d-9c4f-b8356950dc1b" providerId="ADAL" clId="{DFAEA5DA-6DA2-4C1D-A69E-7B7B46B47C0A}" dt="2020-12-09T11:16:35.270" v="2716" actId="478"/>
          <ac:cxnSpMkLst>
            <pc:docMk/>
            <pc:sldMk cId="2668978311" sldId="275"/>
            <ac:cxnSpMk id="3" creationId="{00C97525-64C5-4C52-B003-89FAD594954D}"/>
          </ac:cxnSpMkLst>
        </pc:cxnChg>
        <pc:cxnChg chg="add mod">
          <ac:chgData name="박종혁" userId="9a5a0167-184b-4d0d-9c4f-b8356950dc1b" providerId="ADAL" clId="{DFAEA5DA-6DA2-4C1D-A69E-7B7B46B47C0A}" dt="2020-12-09T11:54:41.212" v="6059" actId="1076"/>
          <ac:cxnSpMkLst>
            <pc:docMk/>
            <pc:sldMk cId="2668978311" sldId="275"/>
            <ac:cxnSpMk id="14" creationId="{00F87753-4BDC-4D3B-8B1A-B9EB7ACB8ED8}"/>
          </ac:cxnSpMkLst>
        </pc:cxnChg>
      </pc:sldChg>
      <pc:sldChg chg="modSp add ord setBg">
        <pc:chgData name="박종혁" userId="9a5a0167-184b-4d0d-9c4f-b8356950dc1b" providerId="ADAL" clId="{DFAEA5DA-6DA2-4C1D-A69E-7B7B46B47C0A}" dt="2020-12-09T13:34:30.770" v="12179"/>
        <pc:sldMkLst>
          <pc:docMk/>
          <pc:sldMk cId="2960037567" sldId="276"/>
        </pc:sldMkLst>
        <pc:spChg chg="mod">
          <ac:chgData name="박종혁" userId="9a5a0167-184b-4d0d-9c4f-b8356950dc1b" providerId="ADAL" clId="{DFAEA5DA-6DA2-4C1D-A69E-7B7B46B47C0A}" dt="2020-12-09T11:30:36.009" v="3907" actId="1076"/>
          <ac:spMkLst>
            <pc:docMk/>
            <pc:sldMk cId="2960037567" sldId="276"/>
            <ac:spMk id="7" creationId="{00000000-0000-0000-0000-000000000000}"/>
          </ac:spMkLst>
        </pc:spChg>
        <pc:spChg chg="mod">
          <ac:chgData name="박종혁" userId="9a5a0167-184b-4d0d-9c4f-b8356950dc1b" providerId="ADAL" clId="{DFAEA5DA-6DA2-4C1D-A69E-7B7B46B47C0A}" dt="2020-12-09T11:30:10.208" v="3895"/>
          <ac:spMkLst>
            <pc:docMk/>
            <pc:sldMk cId="2960037567" sldId="276"/>
            <ac:spMk id="17" creationId="{00000000-0000-0000-0000-000000000000}"/>
          </ac:spMkLst>
        </pc:spChg>
        <pc:cxnChg chg="mod">
          <ac:chgData name="박종혁" userId="9a5a0167-184b-4d0d-9c4f-b8356950dc1b" providerId="ADAL" clId="{DFAEA5DA-6DA2-4C1D-A69E-7B7B46B47C0A}" dt="2020-12-09T11:30:22.314" v="3905" actId="1076"/>
          <ac:cxnSpMkLst>
            <pc:docMk/>
            <pc:sldMk cId="2960037567" sldId="276"/>
            <ac:cxnSpMk id="12" creationId="{00000000-0000-0000-0000-000000000000}"/>
          </ac:cxnSpMkLst>
        </pc:cxnChg>
      </pc:sldChg>
      <pc:sldChg chg="add del setBg">
        <pc:chgData name="박종혁" userId="9a5a0167-184b-4d0d-9c4f-b8356950dc1b" providerId="ADAL" clId="{DFAEA5DA-6DA2-4C1D-A69E-7B7B46B47C0A}" dt="2020-12-09T11:54:18.494" v="6016" actId="2696"/>
        <pc:sldMkLst>
          <pc:docMk/>
          <pc:sldMk cId="697734961" sldId="277"/>
        </pc:sldMkLst>
      </pc:sldChg>
      <pc:sldChg chg="add del setBg">
        <pc:chgData name="박종혁" userId="9a5a0167-184b-4d0d-9c4f-b8356950dc1b" providerId="ADAL" clId="{DFAEA5DA-6DA2-4C1D-A69E-7B7B46B47C0A}" dt="2020-12-09T11:54:07.695" v="6014"/>
        <pc:sldMkLst>
          <pc:docMk/>
          <pc:sldMk cId="1255555435" sldId="277"/>
        </pc:sldMkLst>
      </pc:sldChg>
      <pc:sldChg chg="modSp add del setBg">
        <pc:chgData name="박종혁" userId="9a5a0167-184b-4d0d-9c4f-b8356950dc1b" providerId="ADAL" clId="{DFAEA5DA-6DA2-4C1D-A69E-7B7B46B47C0A}" dt="2020-12-09T11:57:51.025" v="6181" actId="2696"/>
        <pc:sldMkLst>
          <pc:docMk/>
          <pc:sldMk cId="2043197248" sldId="277"/>
        </pc:sldMkLst>
        <pc:spChg chg="mod">
          <ac:chgData name="박종혁" userId="9a5a0167-184b-4d0d-9c4f-b8356950dc1b" providerId="ADAL" clId="{DFAEA5DA-6DA2-4C1D-A69E-7B7B46B47C0A}" dt="2020-12-09T11:57:46.291" v="6180" actId="20577"/>
          <ac:spMkLst>
            <pc:docMk/>
            <pc:sldMk cId="2043197248" sldId="277"/>
            <ac:spMk id="15" creationId="{79FF72F6-3BC0-4626-8F70-8B1741842DF7}"/>
          </ac:spMkLst>
        </pc:spChg>
      </pc:sldChg>
      <pc:sldChg chg="add del setBg">
        <pc:chgData name="박종혁" userId="9a5a0167-184b-4d0d-9c4f-b8356950dc1b" providerId="ADAL" clId="{DFAEA5DA-6DA2-4C1D-A69E-7B7B46B47C0A}" dt="2020-12-09T11:31:58.333" v="4050"/>
        <pc:sldMkLst>
          <pc:docMk/>
          <pc:sldMk cId="2784429219" sldId="277"/>
        </pc:sldMkLst>
      </pc:sldChg>
      <pc:sldChg chg="addSp delSp modSp add setBg">
        <pc:chgData name="박종혁" userId="9a5a0167-184b-4d0d-9c4f-b8356950dc1b" providerId="ADAL" clId="{DFAEA5DA-6DA2-4C1D-A69E-7B7B46B47C0A}" dt="2020-12-09T13:34:30.770" v="12179"/>
        <pc:sldMkLst>
          <pc:docMk/>
          <pc:sldMk cId="3200505937" sldId="277"/>
        </pc:sldMkLst>
        <pc:spChg chg="mod">
          <ac:chgData name="박종혁" userId="9a5a0167-184b-4d0d-9c4f-b8356950dc1b" providerId="ADAL" clId="{DFAEA5DA-6DA2-4C1D-A69E-7B7B46B47C0A}" dt="2020-12-09T12:10:25.592" v="7449" actId="20577"/>
          <ac:spMkLst>
            <pc:docMk/>
            <pc:sldMk cId="3200505937" sldId="277"/>
            <ac:spMk id="11" creationId="{737A148D-F2CF-45EA-B21B-A13B4537AFA6}"/>
          </ac:spMkLst>
        </pc:spChg>
        <pc:spChg chg="mod">
          <ac:chgData name="박종혁" userId="9a5a0167-184b-4d0d-9c4f-b8356950dc1b" providerId="ADAL" clId="{DFAEA5DA-6DA2-4C1D-A69E-7B7B46B47C0A}" dt="2020-12-09T12:05:36.419" v="6548" actId="1076"/>
          <ac:spMkLst>
            <pc:docMk/>
            <pc:sldMk cId="3200505937" sldId="277"/>
            <ac:spMk id="12" creationId="{54D56A1A-2E0F-4374-BD14-21914FC9BBC4}"/>
          </ac:spMkLst>
        </pc:spChg>
        <pc:picChg chg="add mod">
          <ac:chgData name="박종혁" userId="9a5a0167-184b-4d0d-9c4f-b8356950dc1b" providerId="ADAL" clId="{DFAEA5DA-6DA2-4C1D-A69E-7B7B46B47C0A}" dt="2020-12-09T12:02:44.028" v="6286" actId="1076"/>
          <ac:picMkLst>
            <pc:docMk/>
            <pc:sldMk cId="3200505937" sldId="277"/>
            <ac:picMk id="3074" creationId="{F443A39A-2C7E-4AED-A0E9-4979254D6D82}"/>
          </ac:picMkLst>
        </pc:picChg>
        <pc:picChg chg="del">
          <ac:chgData name="박종혁" userId="9a5a0167-184b-4d0d-9c4f-b8356950dc1b" providerId="ADAL" clId="{DFAEA5DA-6DA2-4C1D-A69E-7B7B46B47C0A}" dt="2020-12-09T12:00:06.587" v="6281" actId="478"/>
          <ac:picMkLst>
            <pc:docMk/>
            <pc:sldMk cId="3200505937" sldId="277"/>
            <ac:picMk id="3078" creationId="{A1C6E94B-7C7E-49FF-806A-E6744F6A0B25}"/>
          </ac:picMkLst>
        </pc:picChg>
      </pc:sldChg>
      <pc:sldChg chg="addSp delSp modSp add del setBg">
        <pc:chgData name="박종혁" userId="9a5a0167-184b-4d0d-9c4f-b8356950dc1b" providerId="ADAL" clId="{DFAEA5DA-6DA2-4C1D-A69E-7B7B46B47C0A}" dt="2020-12-09T11:35:43.514" v="4097" actId="2696"/>
        <pc:sldMkLst>
          <pc:docMk/>
          <pc:sldMk cId="3721396336" sldId="277"/>
        </pc:sldMkLst>
        <pc:spChg chg="del">
          <ac:chgData name="박종혁" userId="9a5a0167-184b-4d0d-9c4f-b8356950dc1b" providerId="ADAL" clId="{DFAEA5DA-6DA2-4C1D-A69E-7B7B46B47C0A}" dt="2020-12-09T11:32:43.778" v="4062" actId="478"/>
          <ac:spMkLst>
            <pc:docMk/>
            <pc:sldMk cId="3721396336" sldId="277"/>
            <ac:spMk id="7" creationId="{42450A26-DE2E-4908-BEA8-5BD547669032}"/>
          </ac:spMkLst>
        </pc:spChg>
        <pc:spChg chg="del">
          <ac:chgData name="박종혁" userId="9a5a0167-184b-4d0d-9c4f-b8356950dc1b" providerId="ADAL" clId="{DFAEA5DA-6DA2-4C1D-A69E-7B7B46B47C0A}" dt="2020-12-09T11:32:43.778" v="4062" actId="478"/>
          <ac:spMkLst>
            <pc:docMk/>
            <pc:sldMk cId="3721396336" sldId="277"/>
            <ac:spMk id="28" creationId="{A00B2537-3978-4EBA-825C-63EFEEB7BC08}"/>
          </ac:spMkLst>
        </pc:spChg>
        <pc:picChg chg="del">
          <ac:chgData name="박종혁" userId="9a5a0167-184b-4d0d-9c4f-b8356950dc1b" providerId="ADAL" clId="{DFAEA5DA-6DA2-4C1D-A69E-7B7B46B47C0A}" dt="2020-12-09T11:32:43.778" v="4062" actId="478"/>
          <ac:picMkLst>
            <pc:docMk/>
            <pc:sldMk cId="3721396336" sldId="277"/>
            <ac:picMk id="8" creationId="{03384B26-9BF2-4BEA-B18F-BED85ECD6046}"/>
          </ac:picMkLst>
        </pc:picChg>
        <pc:picChg chg="add del mod">
          <ac:chgData name="박종혁" userId="9a5a0167-184b-4d0d-9c4f-b8356950dc1b" providerId="ADAL" clId="{DFAEA5DA-6DA2-4C1D-A69E-7B7B46B47C0A}" dt="2020-12-09T11:35:25.611" v="4089"/>
          <ac:picMkLst>
            <pc:docMk/>
            <pc:sldMk cId="3721396336" sldId="277"/>
            <ac:picMk id="10" creationId="{48F617DE-CB8C-40F8-A60A-216CC13AC72E}"/>
          </ac:picMkLst>
        </pc:picChg>
      </pc:sldChg>
      <pc:sldChg chg="modSp add del setBg">
        <pc:chgData name="박종혁" userId="9a5a0167-184b-4d0d-9c4f-b8356950dc1b" providerId="ADAL" clId="{DFAEA5DA-6DA2-4C1D-A69E-7B7B46B47C0A}" dt="2020-12-09T11:47:21.237" v="5195" actId="2696"/>
        <pc:sldMkLst>
          <pc:docMk/>
          <pc:sldMk cId="15525117" sldId="278"/>
        </pc:sldMkLst>
        <pc:spChg chg="mod">
          <ac:chgData name="박종혁" userId="9a5a0167-184b-4d0d-9c4f-b8356950dc1b" providerId="ADAL" clId="{DFAEA5DA-6DA2-4C1D-A69E-7B7B46B47C0A}" dt="2020-12-09T11:42:17.127" v="4411" actId="20577"/>
          <ac:spMkLst>
            <pc:docMk/>
            <pc:sldMk cId="15525117" sldId="278"/>
            <ac:spMk id="13" creationId="{1122B5E5-404A-4EFB-8C98-507275C1415E}"/>
          </ac:spMkLst>
        </pc:spChg>
      </pc:sldChg>
      <pc:sldChg chg="addSp delSp modSp add setBg">
        <pc:chgData name="박종혁" userId="9a5a0167-184b-4d0d-9c4f-b8356950dc1b" providerId="ADAL" clId="{DFAEA5DA-6DA2-4C1D-A69E-7B7B46B47C0A}" dt="2020-12-09T13:34:30.770" v="12179"/>
        <pc:sldMkLst>
          <pc:docMk/>
          <pc:sldMk cId="984182951" sldId="278"/>
        </pc:sldMkLst>
        <pc:spChg chg="add mo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2" creationId="{DB3D591A-1FAA-4EC5-9AE1-76560F8AAAD3}"/>
          </ac:spMkLst>
        </pc:spChg>
        <pc:spChg chg="mod">
          <ac:chgData name="박종혁" userId="9a5a0167-184b-4d0d-9c4f-b8356950dc1b" providerId="ADAL" clId="{DFAEA5DA-6DA2-4C1D-A69E-7B7B46B47C0A}" dt="2020-12-09T12:56:11.333" v="8938" actId="14100"/>
          <ac:spMkLst>
            <pc:docMk/>
            <pc:sldMk cId="984182951" sldId="278"/>
            <ac:spMk id="16" creationId="{92192C22-3743-4AB0-8743-FB96D0AE87C7}"/>
          </ac:spMkLst>
        </pc:spChg>
        <pc:spChg chg="del mod">
          <ac:chgData name="박종혁" userId="9a5a0167-184b-4d0d-9c4f-b8356950dc1b" providerId="ADAL" clId="{DFAEA5DA-6DA2-4C1D-A69E-7B7B46B47C0A}" dt="2020-12-09T12:36:19.618" v="8395" actId="478"/>
          <ac:spMkLst>
            <pc:docMk/>
            <pc:sldMk cId="984182951" sldId="278"/>
            <ac:spMk id="18" creationId="{8318D698-AFE0-4262-8700-35AF99AB723D}"/>
          </ac:spMkLst>
        </pc:spChg>
        <pc:spChg chg="add mo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19" creationId="{37BFB509-3650-42EF-942A-DBB1875C0390}"/>
          </ac:spMkLst>
        </pc:spChg>
        <pc:spChg chg="add mo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20" creationId="{AC35991A-17AC-41DC-B6AF-3940FF07504C}"/>
          </ac:spMkLst>
        </pc:spChg>
        <pc:spChg chg="add mo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21" creationId="{CA61CF22-D12A-450D-9EB4-F024525E9537}"/>
          </ac:spMkLst>
        </pc:spChg>
        <pc:spChg chg="add del">
          <ac:chgData name="박종혁" userId="9a5a0167-184b-4d0d-9c4f-b8356950dc1b" providerId="ADAL" clId="{DFAEA5DA-6DA2-4C1D-A69E-7B7B46B47C0A}" dt="2020-12-09T12:20:15.600" v="7624"/>
          <ac:spMkLst>
            <pc:docMk/>
            <pc:sldMk cId="984182951" sldId="278"/>
            <ac:spMk id="25" creationId="{B7556CE4-FD0A-486C-B397-0F2866E25E21}"/>
          </ac:spMkLst>
        </pc:spChg>
        <pc:spChg chg="del mod">
          <ac:chgData name="박종혁" userId="9a5a0167-184b-4d0d-9c4f-b8356950dc1b" providerId="ADAL" clId="{DFAEA5DA-6DA2-4C1D-A69E-7B7B46B47C0A}" dt="2020-12-09T12:28:15.190" v="7944" actId="478"/>
          <ac:spMkLst>
            <pc:docMk/>
            <pc:sldMk cId="984182951" sldId="278"/>
            <ac:spMk id="26" creationId="{F155FA1F-DA16-44EF-8552-8C615D05480F}"/>
          </ac:spMkLst>
        </pc:spChg>
        <pc:spChg chg="del">
          <ac:chgData name="박종혁" userId="9a5a0167-184b-4d0d-9c4f-b8356950dc1b" providerId="ADAL" clId="{DFAEA5DA-6DA2-4C1D-A69E-7B7B46B47C0A}" dt="2020-12-09T12:17:26.582" v="7585" actId="478"/>
          <ac:spMkLst>
            <pc:docMk/>
            <pc:sldMk cId="984182951" sldId="278"/>
            <ac:spMk id="27" creationId="{3F1D5A99-55DB-4891-A0C6-16DAA402A821}"/>
          </ac:spMkLst>
        </pc:spChg>
        <pc:spChg chg="del">
          <ac:chgData name="박종혁" userId="9a5a0167-184b-4d0d-9c4f-b8356950dc1b" providerId="ADAL" clId="{DFAEA5DA-6DA2-4C1D-A69E-7B7B46B47C0A}" dt="2020-12-09T12:17:26.582" v="7585" actId="478"/>
          <ac:spMkLst>
            <pc:docMk/>
            <pc:sldMk cId="984182951" sldId="278"/>
            <ac:spMk id="28" creationId="{75A82760-A6EF-4287-AC3E-1516563793D5}"/>
          </ac:spMkLst>
        </pc:spChg>
        <pc:spChg chg="del">
          <ac:chgData name="박종혁" userId="9a5a0167-184b-4d0d-9c4f-b8356950dc1b" providerId="ADAL" clId="{DFAEA5DA-6DA2-4C1D-A69E-7B7B46B47C0A}" dt="2020-12-09T12:17:26.582" v="7585" actId="478"/>
          <ac:spMkLst>
            <pc:docMk/>
            <pc:sldMk cId="984182951" sldId="278"/>
            <ac:spMk id="29" creationId="{3D000E8B-8933-4C68-9683-5095F6626F43}"/>
          </ac:spMkLst>
        </pc:spChg>
        <pc:spChg chg="del">
          <ac:chgData name="박종혁" userId="9a5a0167-184b-4d0d-9c4f-b8356950dc1b" providerId="ADAL" clId="{DFAEA5DA-6DA2-4C1D-A69E-7B7B46B47C0A}" dt="2020-12-09T12:17:26.582" v="7585" actId="478"/>
          <ac:spMkLst>
            <pc:docMk/>
            <pc:sldMk cId="984182951" sldId="278"/>
            <ac:spMk id="30" creationId="{D2645E07-CF30-4691-B612-ECE52AA9027F}"/>
          </ac:spMkLst>
        </pc:spChg>
        <pc:spChg chg="add del">
          <ac:chgData name="박종혁" userId="9a5a0167-184b-4d0d-9c4f-b8356950dc1b" providerId="ADAL" clId="{DFAEA5DA-6DA2-4C1D-A69E-7B7B46B47C0A}" dt="2020-12-09T12:20:15.600" v="7624"/>
          <ac:spMkLst>
            <pc:docMk/>
            <pc:sldMk cId="984182951" sldId="278"/>
            <ac:spMk id="31" creationId="{01031C0E-D595-4C68-9FBA-4BA38BFA4F13}"/>
          </ac:spMkLst>
        </pc:spChg>
        <pc:spChg chg="del">
          <ac:chgData name="박종혁" userId="9a5a0167-184b-4d0d-9c4f-b8356950dc1b" providerId="ADAL" clId="{DFAEA5DA-6DA2-4C1D-A69E-7B7B46B47C0A}" dt="2020-12-09T12:17:29.524" v="7586" actId="478"/>
          <ac:spMkLst>
            <pc:docMk/>
            <pc:sldMk cId="984182951" sldId="278"/>
            <ac:spMk id="32" creationId="{F5BC8C97-1A1A-4C7E-AE02-5BC831C4A66F}"/>
          </ac:spMkLst>
        </pc:spChg>
        <pc:spChg chg="add del">
          <ac:chgData name="박종혁" userId="9a5a0167-184b-4d0d-9c4f-b8356950dc1b" providerId="ADAL" clId="{DFAEA5DA-6DA2-4C1D-A69E-7B7B46B47C0A}" dt="2020-12-09T12:20:15.600" v="7624"/>
          <ac:spMkLst>
            <pc:docMk/>
            <pc:sldMk cId="984182951" sldId="278"/>
            <ac:spMk id="34" creationId="{B3FDFE8C-9AB5-4B5F-A449-C9D1F1AD48C4}"/>
          </ac:spMkLst>
        </pc:spChg>
        <pc:spChg chg="add mo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39" creationId="{95138249-AA46-402C-8625-C398A7B22F88}"/>
          </ac:spMkLst>
        </pc:spChg>
        <pc:spChg chg="add mo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40" creationId="{752C58B2-A011-44DC-ABB0-4B3DC4F6314C}"/>
          </ac:spMkLst>
        </pc:spChg>
        <pc:spChg chg="add mo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41" creationId="{2D18E3B8-8F59-43F9-984E-3D2B21263D75}"/>
          </ac:spMkLst>
        </pc:spChg>
        <pc:spChg chg="add mod or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42" creationId="{B88C0860-97F0-4297-95DF-FAACDAAC0F9F}"/>
          </ac:spMkLst>
        </pc:spChg>
        <pc:spChg chg="add mo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43" creationId="{57514B9D-C04F-4005-A88B-E1D9CF4BEB84}"/>
          </ac:spMkLst>
        </pc:spChg>
        <pc:spChg chg="add del mod ord">
          <ac:chgData name="박종혁" userId="9a5a0167-184b-4d0d-9c4f-b8356950dc1b" providerId="ADAL" clId="{DFAEA5DA-6DA2-4C1D-A69E-7B7B46B47C0A}" dt="2020-12-09T12:52:06.497" v="8843" actId="478"/>
          <ac:spMkLst>
            <pc:docMk/>
            <pc:sldMk cId="984182951" sldId="278"/>
            <ac:spMk id="44" creationId="{7F78750B-7806-43DA-B5A1-8835EB1CE7A3}"/>
          </ac:spMkLst>
        </pc:spChg>
        <pc:spChg chg="add mod or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45" creationId="{FB672878-6527-49F8-B6F1-F7E25C06E769}"/>
          </ac:spMkLst>
        </pc:spChg>
        <pc:spChg chg="add mod or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46" creationId="{067850A4-9D48-48B3-8E7B-03C377B9A18F}"/>
          </ac:spMkLst>
        </pc:spChg>
        <pc:spChg chg="add del mod ord">
          <ac:chgData name="박종혁" userId="9a5a0167-184b-4d0d-9c4f-b8356950dc1b" providerId="ADAL" clId="{DFAEA5DA-6DA2-4C1D-A69E-7B7B46B47C0A}" dt="2020-12-09T12:52:49.579" v="8902" actId="478"/>
          <ac:spMkLst>
            <pc:docMk/>
            <pc:sldMk cId="984182951" sldId="278"/>
            <ac:spMk id="47" creationId="{87501A05-FBCC-4DF1-B937-F6031F66E688}"/>
          </ac:spMkLst>
        </pc:spChg>
        <pc:spChg chg="add mo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48" creationId="{C966F957-6556-450A-824A-DDCC833D66DB}"/>
          </ac:spMkLst>
        </pc:spChg>
        <pc:spChg chg="add mod or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49" creationId="{55158483-5C71-43DF-912E-5052DE1B8D2B}"/>
          </ac:spMkLst>
        </pc:spChg>
        <pc:spChg chg="add mod">
          <ac:chgData name="박종혁" userId="9a5a0167-184b-4d0d-9c4f-b8356950dc1b" providerId="ADAL" clId="{DFAEA5DA-6DA2-4C1D-A69E-7B7B46B47C0A}" dt="2020-12-09T12:55:31.402" v="8935" actId="1076"/>
          <ac:spMkLst>
            <pc:docMk/>
            <pc:sldMk cId="984182951" sldId="278"/>
            <ac:spMk id="50" creationId="{4226F679-A872-42ED-8D27-527C3FB9A353}"/>
          </ac:spMkLst>
        </pc:spChg>
        <pc:spChg chg="del">
          <ac:chgData name="박종혁" userId="9a5a0167-184b-4d0d-9c4f-b8356950dc1b" providerId="ADAL" clId="{DFAEA5DA-6DA2-4C1D-A69E-7B7B46B47C0A}" dt="2020-12-09T12:17:26.582" v="7585" actId="478"/>
          <ac:spMkLst>
            <pc:docMk/>
            <pc:sldMk cId="984182951" sldId="278"/>
            <ac:spMk id="51" creationId="{EBDDBC57-E80A-4F45-9274-3AE888105D7D}"/>
          </ac:spMkLst>
        </pc:spChg>
        <pc:spChg chg="add mod">
          <ac:chgData name="박종혁" userId="9a5a0167-184b-4d0d-9c4f-b8356950dc1b" providerId="ADAL" clId="{DFAEA5DA-6DA2-4C1D-A69E-7B7B46B47C0A}" dt="2020-12-09T12:56:21.003" v="8940" actId="1076"/>
          <ac:spMkLst>
            <pc:docMk/>
            <pc:sldMk cId="984182951" sldId="278"/>
            <ac:spMk id="52" creationId="{EA33AE3B-53C3-4CD6-9CBC-E606674E288B}"/>
          </ac:spMkLst>
        </pc:spChg>
        <pc:spChg chg="del">
          <ac:chgData name="박종혁" userId="9a5a0167-184b-4d0d-9c4f-b8356950dc1b" providerId="ADAL" clId="{DFAEA5DA-6DA2-4C1D-A69E-7B7B46B47C0A}" dt="2020-12-09T12:17:26.582" v="7585" actId="478"/>
          <ac:spMkLst>
            <pc:docMk/>
            <pc:sldMk cId="984182951" sldId="278"/>
            <ac:spMk id="54" creationId="{2A5F1852-311C-4EAC-88DA-870CE447A09E}"/>
          </ac:spMkLst>
        </pc:spChg>
        <pc:spChg chg="del">
          <ac:chgData name="박종혁" userId="9a5a0167-184b-4d0d-9c4f-b8356950dc1b" providerId="ADAL" clId="{DFAEA5DA-6DA2-4C1D-A69E-7B7B46B47C0A}" dt="2020-12-09T12:17:26.582" v="7585" actId="478"/>
          <ac:spMkLst>
            <pc:docMk/>
            <pc:sldMk cId="984182951" sldId="278"/>
            <ac:spMk id="55" creationId="{5C2B4BD7-84B5-4E03-A3EC-F077CA4929F8}"/>
          </ac:spMkLst>
        </pc:spChg>
        <pc:spChg chg="del">
          <ac:chgData name="박종혁" userId="9a5a0167-184b-4d0d-9c4f-b8356950dc1b" providerId="ADAL" clId="{DFAEA5DA-6DA2-4C1D-A69E-7B7B46B47C0A}" dt="2020-12-09T12:17:26.582" v="7585" actId="478"/>
          <ac:spMkLst>
            <pc:docMk/>
            <pc:sldMk cId="984182951" sldId="278"/>
            <ac:spMk id="56" creationId="{7C97370E-CD97-4833-AE63-B842660A35AC}"/>
          </ac:spMkLst>
        </pc:spChg>
        <pc:graphicFrameChg chg="add mod modGraphic">
          <ac:chgData name="박종혁" userId="9a5a0167-184b-4d0d-9c4f-b8356950dc1b" providerId="ADAL" clId="{DFAEA5DA-6DA2-4C1D-A69E-7B7B46B47C0A}" dt="2020-12-09T12:55:31.402" v="8935" actId="1076"/>
          <ac:graphicFrameMkLst>
            <pc:docMk/>
            <pc:sldMk cId="984182951" sldId="278"/>
            <ac:graphicFrameMk id="22" creationId="{3A9793AD-0719-4845-84DD-F77BFDC82EE3}"/>
          </ac:graphicFrameMkLst>
        </pc:graphicFrameChg>
        <pc:graphicFrameChg chg="add mod modGraphic">
          <ac:chgData name="박종혁" userId="9a5a0167-184b-4d0d-9c4f-b8356950dc1b" providerId="ADAL" clId="{DFAEA5DA-6DA2-4C1D-A69E-7B7B46B47C0A}" dt="2020-12-09T12:55:31.402" v="8935" actId="1076"/>
          <ac:graphicFrameMkLst>
            <pc:docMk/>
            <pc:sldMk cId="984182951" sldId="278"/>
            <ac:graphicFrameMk id="23" creationId="{924052E0-A4A3-491E-955D-6608FCCBEF4A}"/>
          </ac:graphicFrameMkLst>
        </pc:graphicFrameChg>
        <pc:graphicFrameChg chg="add mod modGraphic">
          <ac:chgData name="박종혁" userId="9a5a0167-184b-4d0d-9c4f-b8356950dc1b" providerId="ADAL" clId="{DFAEA5DA-6DA2-4C1D-A69E-7B7B46B47C0A}" dt="2020-12-09T12:55:31.402" v="8935" actId="1076"/>
          <ac:graphicFrameMkLst>
            <pc:docMk/>
            <pc:sldMk cId="984182951" sldId="278"/>
            <ac:graphicFrameMk id="24" creationId="{3F3653E5-3252-4848-9288-7ED7657E1AE3}"/>
          </ac:graphicFrameMkLst>
        </pc:graphicFrameChg>
        <pc:graphicFrameChg chg="add del">
          <ac:chgData name="박종혁" userId="9a5a0167-184b-4d0d-9c4f-b8356950dc1b" providerId="ADAL" clId="{DFAEA5DA-6DA2-4C1D-A69E-7B7B46B47C0A}" dt="2020-12-09T12:20:15.600" v="7624"/>
          <ac:graphicFrameMkLst>
            <pc:docMk/>
            <pc:sldMk cId="984182951" sldId="278"/>
            <ac:graphicFrameMk id="35" creationId="{23695A86-99F7-4251-B5A7-FB3F86E7D737}"/>
          </ac:graphicFrameMkLst>
        </pc:graphicFrameChg>
        <pc:graphicFrameChg chg="add del">
          <ac:chgData name="박종혁" userId="9a5a0167-184b-4d0d-9c4f-b8356950dc1b" providerId="ADAL" clId="{DFAEA5DA-6DA2-4C1D-A69E-7B7B46B47C0A}" dt="2020-12-09T12:20:15.600" v="7624"/>
          <ac:graphicFrameMkLst>
            <pc:docMk/>
            <pc:sldMk cId="984182951" sldId="278"/>
            <ac:graphicFrameMk id="36" creationId="{DD5761D2-ADCE-455B-B33D-EDD71948DA5F}"/>
          </ac:graphicFrameMkLst>
        </pc:graphicFrameChg>
        <pc:graphicFrameChg chg="add del">
          <ac:chgData name="박종혁" userId="9a5a0167-184b-4d0d-9c4f-b8356950dc1b" providerId="ADAL" clId="{DFAEA5DA-6DA2-4C1D-A69E-7B7B46B47C0A}" dt="2020-12-09T12:20:15.600" v="7624"/>
          <ac:graphicFrameMkLst>
            <pc:docMk/>
            <pc:sldMk cId="984182951" sldId="278"/>
            <ac:graphicFrameMk id="37" creationId="{7D838338-45EE-4C73-9E76-EE98DC904133}"/>
          </ac:graphicFrameMkLst>
        </pc:graphicFrameChg>
        <pc:graphicFrameChg chg="add mod">
          <ac:chgData name="박종혁" userId="9a5a0167-184b-4d0d-9c4f-b8356950dc1b" providerId="ADAL" clId="{DFAEA5DA-6DA2-4C1D-A69E-7B7B46B47C0A}" dt="2020-12-09T12:55:31.402" v="8935" actId="1076"/>
          <ac:graphicFrameMkLst>
            <pc:docMk/>
            <pc:sldMk cId="984182951" sldId="278"/>
            <ac:graphicFrameMk id="38" creationId="{6E21A51E-3D95-48AB-A625-866C44FAD35D}"/>
          </ac:graphicFrameMkLst>
        </pc:graphicFrameChg>
        <pc:picChg chg="del">
          <ac:chgData name="박종혁" userId="9a5a0167-184b-4d0d-9c4f-b8356950dc1b" providerId="ADAL" clId="{DFAEA5DA-6DA2-4C1D-A69E-7B7B46B47C0A}" dt="2020-12-09T12:17:26.582" v="7585" actId="478"/>
          <ac:picMkLst>
            <pc:docMk/>
            <pc:sldMk cId="984182951" sldId="278"/>
            <ac:picMk id="33" creationId="{0555C090-9DA5-4FDD-AABC-40C479018AD0}"/>
          </ac:picMkLst>
        </pc:picChg>
        <pc:picChg chg="del">
          <ac:chgData name="박종혁" userId="9a5a0167-184b-4d0d-9c4f-b8356950dc1b" providerId="ADAL" clId="{DFAEA5DA-6DA2-4C1D-A69E-7B7B46B47C0A}" dt="2020-12-09T12:17:26.582" v="7585" actId="478"/>
          <ac:picMkLst>
            <pc:docMk/>
            <pc:sldMk cId="984182951" sldId="278"/>
            <ac:picMk id="57" creationId="{5BFDDBEB-277F-46A5-8A46-4C039F8DDAB4}"/>
          </ac:picMkLst>
        </pc:picChg>
        <pc:cxnChg chg="del">
          <ac:chgData name="박종혁" userId="9a5a0167-184b-4d0d-9c4f-b8356950dc1b" providerId="ADAL" clId="{DFAEA5DA-6DA2-4C1D-A69E-7B7B46B47C0A}" dt="2020-12-09T12:17:29.524" v="7586" actId="478"/>
          <ac:cxnSpMkLst>
            <pc:docMk/>
            <pc:sldMk cId="984182951" sldId="278"/>
            <ac:cxnSpMk id="4" creationId="{F4689784-FA9C-4902-ADC4-01C169C85153}"/>
          </ac:cxnSpMkLst>
        </pc:cxnChg>
        <pc:cxnChg chg="del">
          <ac:chgData name="박종혁" userId="9a5a0167-184b-4d0d-9c4f-b8356950dc1b" providerId="ADAL" clId="{DFAEA5DA-6DA2-4C1D-A69E-7B7B46B47C0A}" dt="2020-12-09T12:17:29.524" v="7586" actId="478"/>
          <ac:cxnSpMkLst>
            <pc:docMk/>
            <pc:sldMk cId="984182951" sldId="278"/>
            <ac:cxnSpMk id="11" creationId="{9542B231-C8E1-4E82-9441-6A9818EDE860}"/>
          </ac:cxnSpMkLst>
        </pc:cxnChg>
      </pc:sldChg>
      <pc:sldChg chg="addSp delSp modSp add setBg">
        <pc:chgData name="박종혁" userId="9a5a0167-184b-4d0d-9c4f-b8356950dc1b" providerId="ADAL" clId="{DFAEA5DA-6DA2-4C1D-A69E-7B7B46B47C0A}" dt="2020-12-09T13:34:30.770" v="12179"/>
        <pc:sldMkLst>
          <pc:docMk/>
          <pc:sldMk cId="592142367" sldId="279"/>
        </pc:sldMkLst>
        <pc:spChg chg="add del mod ord">
          <ac:chgData name="박종혁" userId="9a5a0167-184b-4d0d-9c4f-b8356950dc1b" providerId="ADAL" clId="{DFAEA5DA-6DA2-4C1D-A69E-7B7B46B47C0A}" dt="2020-12-09T13:06:53.681" v="9723"/>
          <ac:spMkLst>
            <pc:docMk/>
            <pc:sldMk cId="592142367" sldId="279"/>
            <ac:spMk id="9" creationId="{B9497598-2340-497A-9CE5-03801E6AEB1D}"/>
          </ac:spMkLst>
        </pc:spChg>
        <pc:spChg chg="add">
          <ac:chgData name="박종혁" userId="9a5a0167-184b-4d0d-9c4f-b8356950dc1b" providerId="ADAL" clId="{DFAEA5DA-6DA2-4C1D-A69E-7B7B46B47C0A}" dt="2020-12-09T13:10:24.328" v="9900"/>
          <ac:spMkLst>
            <pc:docMk/>
            <pc:sldMk cId="592142367" sldId="279"/>
            <ac:spMk id="12" creationId="{57B0E64F-3A55-4728-9468-A2B68E6D08FD}"/>
          </ac:spMkLst>
        </pc:spChg>
        <pc:spChg chg="add del mod">
          <ac:chgData name="박종혁" userId="9a5a0167-184b-4d0d-9c4f-b8356950dc1b" providerId="ADAL" clId="{DFAEA5DA-6DA2-4C1D-A69E-7B7B46B47C0A}" dt="2020-12-09T13:06:27.190" v="9719" actId="1076"/>
          <ac:spMkLst>
            <pc:docMk/>
            <pc:sldMk cId="592142367" sldId="279"/>
            <ac:spMk id="16" creationId="{92192C22-3743-4AB0-8743-FB96D0AE87C7}"/>
          </ac:spMkLst>
        </pc:spChg>
        <pc:spChg chg="del">
          <ac:chgData name="박종혁" userId="9a5a0167-184b-4d0d-9c4f-b8356950dc1b" providerId="ADAL" clId="{DFAEA5DA-6DA2-4C1D-A69E-7B7B46B47C0A}" dt="2020-12-09T13:10:23.790" v="9899" actId="478"/>
          <ac:spMkLst>
            <pc:docMk/>
            <pc:sldMk cId="592142367" sldId="279"/>
            <ac:spMk id="18" creationId="{8318D698-AFE0-4262-8700-35AF99AB723D}"/>
          </ac:spMkLst>
        </pc:spChg>
        <pc:spChg chg="mod">
          <ac:chgData name="박종혁" userId="9a5a0167-184b-4d0d-9c4f-b8356950dc1b" providerId="ADAL" clId="{DFAEA5DA-6DA2-4C1D-A69E-7B7B46B47C0A}" dt="2020-12-09T13:07:02.673" v="9733" actId="20577"/>
          <ac:spMkLst>
            <pc:docMk/>
            <pc:sldMk cId="592142367" sldId="279"/>
            <ac:spMk id="21" creationId="{CBB73326-5C75-4E1F-A7EE-69DE0690813F}"/>
          </ac:spMkLst>
        </pc:spChg>
        <pc:spChg chg="mod">
          <ac:chgData name="박종혁" userId="9a5a0167-184b-4d0d-9c4f-b8356950dc1b" providerId="ADAL" clId="{DFAEA5DA-6DA2-4C1D-A69E-7B7B46B47C0A}" dt="2020-12-09T13:10:37.050" v="9901" actId="1076"/>
          <ac:spMkLst>
            <pc:docMk/>
            <pc:sldMk cId="592142367" sldId="279"/>
            <ac:spMk id="26" creationId="{F155FA1F-DA16-44EF-8552-8C615D05480F}"/>
          </ac:spMkLst>
        </pc:spChg>
        <pc:spChg chg="add del mod">
          <ac:chgData name="박종혁" userId="9a5a0167-184b-4d0d-9c4f-b8356950dc1b" providerId="ADAL" clId="{DFAEA5DA-6DA2-4C1D-A69E-7B7B46B47C0A}" dt="2020-12-09T13:06:59.858" v="9729" actId="20577"/>
          <ac:spMkLst>
            <pc:docMk/>
            <pc:sldMk cId="592142367" sldId="279"/>
            <ac:spMk id="36" creationId="{636E44C7-96C9-48E5-91BB-BEB512832CE0}"/>
          </ac:spMkLst>
        </pc:spChg>
        <pc:graphicFrameChg chg="add mod">
          <ac:chgData name="박종혁" userId="9a5a0167-184b-4d0d-9c4f-b8356950dc1b" providerId="ADAL" clId="{DFAEA5DA-6DA2-4C1D-A69E-7B7B46B47C0A}" dt="2020-12-09T13:06:39.759" v="9720" actId="1076"/>
          <ac:graphicFrameMkLst>
            <pc:docMk/>
            <pc:sldMk cId="592142367" sldId="279"/>
            <ac:graphicFrameMk id="10" creationId="{6DF6B71D-C4F5-49BA-B805-6A8D7FB0C6DB}"/>
          </ac:graphicFrameMkLst>
        </pc:graphicFrameChg>
        <pc:graphicFrameChg chg="add mod ord">
          <ac:chgData name="박종혁" userId="9a5a0167-184b-4d0d-9c4f-b8356950dc1b" providerId="ADAL" clId="{DFAEA5DA-6DA2-4C1D-A69E-7B7B46B47C0A}" dt="2020-12-09T13:08:08.356" v="9741" actId="1076"/>
          <ac:graphicFrameMkLst>
            <pc:docMk/>
            <pc:sldMk cId="592142367" sldId="279"/>
            <ac:graphicFrameMk id="11" creationId="{154AE745-6A5A-4F30-AA0C-7A0F23809AAF}"/>
          </ac:graphicFrameMkLst>
        </pc:graphicFrameChg>
        <pc:graphicFrameChg chg="del">
          <ac:chgData name="박종혁" userId="9a5a0167-184b-4d0d-9c4f-b8356950dc1b" providerId="ADAL" clId="{DFAEA5DA-6DA2-4C1D-A69E-7B7B46B47C0A}" dt="2020-12-09T13:08:01.116" v="9740" actId="478"/>
          <ac:graphicFrameMkLst>
            <pc:docMk/>
            <pc:sldMk cId="592142367" sldId="279"/>
            <ac:graphicFrameMk id="24" creationId="{EAE67F2B-57F1-4373-93D6-F2BB723B77E2}"/>
          </ac:graphicFrameMkLst>
        </pc:graphicFrameChg>
        <pc:graphicFrameChg chg="del">
          <ac:chgData name="박종혁" userId="9a5a0167-184b-4d0d-9c4f-b8356950dc1b" providerId="ADAL" clId="{DFAEA5DA-6DA2-4C1D-A69E-7B7B46B47C0A}" dt="2020-12-09T13:06:03.223" v="9711" actId="478"/>
          <ac:graphicFrameMkLst>
            <pc:docMk/>
            <pc:sldMk cId="592142367" sldId="279"/>
            <ac:graphicFrameMk id="35" creationId="{9B20509C-0FAE-49CF-8B01-0694C5E6CBEE}"/>
          </ac:graphicFrameMkLst>
        </pc:graphicFrameChg>
      </pc:sldChg>
      <pc:sldChg chg="add del setBg">
        <pc:chgData name="박종혁" userId="9a5a0167-184b-4d0d-9c4f-b8356950dc1b" providerId="ADAL" clId="{DFAEA5DA-6DA2-4C1D-A69E-7B7B46B47C0A}" dt="2020-12-09T12:17:31.177" v="7588"/>
        <pc:sldMkLst>
          <pc:docMk/>
          <pc:sldMk cId="4167216482" sldId="279"/>
        </pc:sldMkLst>
      </pc:sldChg>
      <pc:sldChg chg="addSp delSp modSp add setBg">
        <pc:chgData name="박종혁" userId="9a5a0167-184b-4d0d-9c4f-b8356950dc1b" providerId="ADAL" clId="{DFAEA5DA-6DA2-4C1D-A69E-7B7B46B47C0A}" dt="2020-12-09T13:34:30.770" v="12179"/>
        <pc:sldMkLst>
          <pc:docMk/>
          <pc:sldMk cId="2777412500" sldId="280"/>
        </pc:sldMkLst>
        <pc:spChg chg="add del mod">
          <ac:chgData name="박종혁" userId="9a5a0167-184b-4d0d-9c4f-b8356950dc1b" providerId="ADAL" clId="{DFAEA5DA-6DA2-4C1D-A69E-7B7B46B47C0A}" dt="2020-12-09T13:13:01.635" v="9969" actId="478"/>
          <ac:spMkLst>
            <pc:docMk/>
            <pc:sldMk cId="2777412500" sldId="280"/>
            <ac:spMk id="9" creationId="{325D2A97-D3FC-4976-A874-81BB8E15C1CD}"/>
          </ac:spMkLst>
        </pc:spChg>
        <pc:spChg chg="add del mod">
          <ac:chgData name="박종혁" userId="9a5a0167-184b-4d0d-9c4f-b8356950dc1b" providerId="ADAL" clId="{DFAEA5DA-6DA2-4C1D-A69E-7B7B46B47C0A}" dt="2020-12-09T13:13:09.746" v="9974" actId="478"/>
          <ac:spMkLst>
            <pc:docMk/>
            <pc:sldMk cId="2777412500" sldId="280"/>
            <ac:spMk id="10" creationId="{2F6B5C2F-EA4D-4E61-AE00-F6C465663EBF}"/>
          </ac:spMkLst>
        </pc:spChg>
        <pc:spChg chg="add del mod">
          <ac:chgData name="박종혁" userId="9a5a0167-184b-4d0d-9c4f-b8356950dc1b" providerId="ADAL" clId="{DFAEA5DA-6DA2-4C1D-A69E-7B7B46B47C0A}" dt="2020-12-09T13:13:05.859" v="9972" actId="478"/>
          <ac:spMkLst>
            <pc:docMk/>
            <pc:sldMk cId="2777412500" sldId="280"/>
            <ac:spMk id="16" creationId="{92192C22-3743-4AB0-8743-FB96D0AE87C7}"/>
          </ac:spMkLst>
        </pc:spChg>
        <pc:spChg chg="mod">
          <ac:chgData name="박종혁" userId="9a5a0167-184b-4d0d-9c4f-b8356950dc1b" providerId="ADAL" clId="{DFAEA5DA-6DA2-4C1D-A69E-7B7B46B47C0A}" dt="2020-12-09T13:11:26.097" v="9929" actId="20577"/>
          <ac:spMkLst>
            <pc:docMk/>
            <pc:sldMk cId="2777412500" sldId="280"/>
            <ac:spMk id="18" creationId="{8318D698-AFE0-4262-8700-35AF99AB723D}"/>
          </ac:spMkLst>
        </pc:spChg>
        <pc:spChg chg="add del mod">
          <ac:chgData name="박종혁" userId="9a5a0167-184b-4d0d-9c4f-b8356950dc1b" providerId="ADAL" clId="{DFAEA5DA-6DA2-4C1D-A69E-7B7B46B47C0A}" dt="2020-12-09T13:13:03.370" v="9970" actId="478"/>
          <ac:spMkLst>
            <pc:docMk/>
            <pc:sldMk cId="2777412500" sldId="280"/>
            <ac:spMk id="21" creationId="{CBB73326-5C75-4E1F-A7EE-69DE0690813F}"/>
          </ac:spMkLst>
        </pc:spChg>
        <pc:spChg chg="mod">
          <ac:chgData name="박종혁" userId="9a5a0167-184b-4d0d-9c4f-b8356950dc1b" providerId="ADAL" clId="{DFAEA5DA-6DA2-4C1D-A69E-7B7B46B47C0A}" dt="2020-12-09T13:17:24.586" v="10726" actId="1076"/>
          <ac:spMkLst>
            <pc:docMk/>
            <pc:sldMk cId="2777412500" sldId="280"/>
            <ac:spMk id="26" creationId="{F155FA1F-DA16-44EF-8552-8C615D05480F}"/>
          </ac:spMkLst>
        </pc:spChg>
        <pc:spChg chg="add del mod">
          <ac:chgData name="박종혁" userId="9a5a0167-184b-4d0d-9c4f-b8356950dc1b" providerId="ADAL" clId="{DFAEA5DA-6DA2-4C1D-A69E-7B7B46B47C0A}" dt="2020-12-09T13:13:43.498" v="10010" actId="1076"/>
          <ac:spMkLst>
            <pc:docMk/>
            <pc:sldMk cId="2777412500" sldId="280"/>
            <ac:spMk id="36" creationId="{636E44C7-96C9-48E5-91BB-BEB512832CE0}"/>
          </ac:spMkLst>
        </pc:spChg>
        <pc:graphicFrameChg chg="add del">
          <ac:chgData name="박종혁" userId="9a5a0167-184b-4d0d-9c4f-b8356950dc1b" providerId="ADAL" clId="{DFAEA5DA-6DA2-4C1D-A69E-7B7B46B47C0A}" dt="2020-12-09T13:12:19.422" v="9954" actId="478"/>
          <ac:graphicFrameMkLst>
            <pc:docMk/>
            <pc:sldMk cId="2777412500" sldId="280"/>
            <ac:graphicFrameMk id="24" creationId="{EAE67F2B-57F1-4373-93D6-F2BB723B77E2}"/>
          </ac:graphicFrameMkLst>
        </pc:graphicFrameChg>
        <pc:graphicFrameChg chg="add del">
          <ac:chgData name="박종혁" userId="9a5a0167-184b-4d0d-9c4f-b8356950dc1b" providerId="ADAL" clId="{DFAEA5DA-6DA2-4C1D-A69E-7B7B46B47C0A}" dt="2020-12-09T13:12:19.422" v="9954" actId="478"/>
          <ac:graphicFrameMkLst>
            <pc:docMk/>
            <pc:sldMk cId="2777412500" sldId="280"/>
            <ac:graphicFrameMk id="35" creationId="{9B20509C-0FAE-49CF-8B01-0694C5E6CBEE}"/>
          </ac:graphicFrameMkLst>
        </pc:graphicFrameChg>
      </pc:sldChg>
      <pc:sldChg chg="modSp add setBg">
        <pc:chgData name="박종혁" userId="9a5a0167-184b-4d0d-9c4f-b8356950dc1b" providerId="ADAL" clId="{DFAEA5DA-6DA2-4C1D-A69E-7B7B46B47C0A}" dt="2020-12-09T13:34:30.770" v="12179"/>
        <pc:sldMkLst>
          <pc:docMk/>
          <pc:sldMk cId="1493397474" sldId="281"/>
        </pc:sldMkLst>
        <pc:spChg chg="mod">
          <ac:chgData name="박종혁" userId="9a5a0167-184b-4d0d-9c4f-b8356950dc1b" providerId="ADAL" clId="{DFAEA5DA-6DA2-4C1D-A69E-7B7B46B47C0A}" dt="2020-12-09T13:33:31.215" v="12107" actId="14100"/>
          <ac:spMkLst>
            <pc:docMk/>
            <pc:sldMk cId="1493397474" sldId="281"/>
            <ac:spMk id="18" creationId="{8318D698-AFE0-4262-8700-35AF99AB723D}"/>
          </ac:spMkLst>
        </pc:spChg>
        <pc:spChg chg="mod">
          <ac:chgData name="박종혁" userId="9a5a0167-184b-4d0d-9c4f-b8356950dc1b" providerId="ADAL" clId="{DFAEA5DA-6DA2-4C1D-A69E-7B7B46B47C0A}" dt="2020-12-09T13:23:27.593" v="11496" actId="20577"/>
          <ac:spMkLst>
            <pc:docMk/>
            <pc:sldMk cId="1493397474" sldId="281"/>
            <ac:spMk id="26" creationId="{F155FA1F-DA16-44EF-8552-8C615D05480F}"/>
          </ac:spMkLst>
        </pc:spChg>
      </pc:sldChg>
      <pc:sldChg chg="modSp add del">
        <pc:chgData name="박종혁" userId="9a5a0167-184b-4d0d-9c4f-b8356950dc1b" providerId="ADAL" clId="{DFAEA5DA-6DA2-4C1D-A69E-7B7B46B47C0A}" dt="2020-12-09T13:12:20.998" v="9955" actId="2696"/>
        <pc:sldMkLst>
          <pc:docMk/>
          <pc:sldMk cId="2570477578" sldId="281"/>
        </pc:sldMkLst>
        <pc:spChg chg="mod">
          <ac:chgData name="박종혁" userId="9a5a0167-184b-4d0d-9c4f-b8356950dc1b" providerId="ADAL" clId="{DFAEA5DA-6DA2-4C1D-A69E-7B7B46B47C0A}" dt="2020-12-09T13:11:41.006" v="9949" actId="20577"/>
          <ac:spMkLst>
            <pc:docMk/>
            <pc:sldMk cId="2570477578" sldId="281"/>
            <ac:spMk id="12" creationId="{57B0E64F-3A55-4728-9468-A2B68E6D08FD}"/>
          </ac:spMkLst>
        </pc:spChg>
      </pc:sldChg>
      <pc:sldChg chg="addSp delSp modSp add setBg">
        <pc:chgData name="박종혁" userId="9a5a0167-184b-4d0d-9c4f-b8356950dc1b" providerId="ADAL" clId="{DFAEA5DA-6DA2-4C1D-A69E-7B7B46B47C0A}" dt="2020-12-09T13:34:30.770" v="12179"/>
        <pc:sldMkLst>
          <pc:docMk/>
          <pc:sldMk cId="3600904974" sldId="282"/>
        </pc:sldMkLst>
        <pc:spChg chg="del mod">
          <ac:chgData name="박종혁" userId="9a5a0167-184b-4d0d-9c4f-b8356950dc1b" providerId="ADAL" clId="{DFAEA5DA-6DA2-4C1D-A69E-7B7B46B47C0A}" dt="2020-12-09T13:26:30.728" v="11563" actId="478"/>
          <ac:spMkLst>
            <pc:docMk/>
            <pc:sldMk cId="3600904974" sldId="282"/>
            <ac:spMk id="7" creationId="{42450A26-DE2E-4908-BEA8-5BD547669032}"/>
          </ac:spMkLst>
        </pc:spChg>
        <pc:spChg chg="mod">
          <ac:chgData name="박종혁" userId="9a5a0167-184b-4d0d-9c4f-b8356950dc1b" providerId="ADAL" clId="{DFAEA5DA-6DA2-4C1D-A69E-7B7B46B47C0A}" dt="2020-12-09T13:31:27.822" v="12034" actId="20577"/>
          <ac:spMkLst>
            <pc:docMk/>
            <pc:sldMk cId="3600904974" sldId="282"/>
            <ac:spMk id="12" creationId="{6726DE73-8707-4BD7-A2C2-CE464CDC8924}"/>
          </ac:spMkLst>
        </pc:spChg>
        <pc:spChg chg="del">
          <ac:chgData name="박종혁" userId="9a5a0167-184b-4d0d-9c4f-b8356950dc1b" providerId="ADAL" clId="{DFAEA5DA-6DA2-4C1D-A69E-7B7B46B47C0A}" dt="2020-12-09T13:31:08.670" v="11996" actId="478"/>
          <ac:spMkLst>
            <pc:docMk/>
            <pc:sldMk cId="3600904974" sldId="282"/>
            <ac:spMk id="13" creationId="{1122B5E5-404A-4EFB-8C98-507275C1415E}"/>
          </ac:spMkLst>
        </pc:spChg>
        <pc:spChg chg="mod">
          <ac:chgData name="박종혁" userId="9a5a0167-184b-4d0d-9c4f-b8356950dc1b" providerId="ADAL" clId="{DFAEA5DA-6DA2-4C1D-A69E-7B7B46B47C0A}" dt="2020-12-09T13:31:45.897" v="12039" actId="1076"/>
          <ac:spMkLst>
            <pc:docMk/>
            <pc:sldMk cId="3600904974" sldId="282"/>
            <ac:spMk id="15" creationId="{79FF72F6-3BC0-4626-8F70-8B1741842DF7}"/>
          </ac:spMkLst>
        </pc:spChg>
        <pc:picChg chg="add mod">
          <ac:chgData name="박종혁" userId="9a5a0167-184b-4d0d-9c4f-b8356950dc1b" providerId="ADAL" clId="{DFAEA5DA-6DA2-4C1D-A69E-7B7B46B47C0A}" dt="2020-12-09T13:27:46.411" v="11587" actId="1076"/>
          <ac:picMkLst>
            <pc:docMk/>
            <pc:sldMk cId="3600904974" sldId="282"/>
            <ac:picMk id="9" creationId="{844D041F-9B8B-48BF-838E-11F8EB157DDF}"/>
          </ac:picMkLst>
        </pc:picChg>
        <pc:picChg chg="add mod">
          <ac:chgData name="박종혁" userId="9a5a0167-184b-4d0d-9c4f-b8356950dc1b" providerId="ADAL" clId="{DFAEA5DA-6DA2-4C1D-A69E-7B7B46B47C0A}" dt="2020-12-09T13:27:46.411" v="11587" actId="1076"/>
          <ac:picMkLst>
            <pc:docMk/>
            <pc:sldMk cId="3600904974" sldId="282"/>
            <ac:picMk id="14" creationId="{162338E8-E10C-4AE9-9EEA-68060310CA95}"/>
          </ac:picMkLst>
        </pc:picChg>
        <pc:picChg chg="add mod">
          <ac:chgData name="박종혁" userId="9a5a0167-184b-4d0d-9c4f-b8356950dc1b" providerId="ADAL" clId="{DFAEA5DA-6DA2-4C1D-A69E-7B7B46B47C0A}" dt="2020-12-09T13:27:46.411" v="11587" actId="1076"/>
          <ac:picMkLst>
            <pc:docMk/>
            <pc:sldMk cId="3600904974" sldId="282"/>
            <ac:picMk id="16" creationId="{8EB6F94C-F8F8-4F5F-85B1-6BD1791EC065}"/>
          </ac:picMkLst>
        </pc:picChg>
        <pc:cxnChg chg="del">
          <ac:chgData name="박종혁" userId="9a5a0167-184b-4d0d-9c4f-b8356950dc1b" providerId="ADAL" clId="{DFAEA5DA-6DA2-4C1D-A69E-7B7B46B47C0A}" dt="2020-12-09T13:31:09.856" v="11997" actId="478"/>
          <ac:cxnSpMkLst>
            <pc:docMk/>
            <pc:sldMk cId="3600904974" sldId="282"/>
            <ac:cxnSpMk id="3" creationId="{00C97525-64C5-4C52-B003-89FAD594954D}"/>
          </ac:cxnSpMkLst>
        </pc:cxnChg>
      </pc:sldChg>
    </pc:docChg>
  </pc:docChgLst>
  <pc:docChgLst>
    <pc:chgData name="박종혁" userId="9a5a0167-184b-4d0d-9c4f-b8356950dc1b" providerId="ADAL" clId="{598CAAB0-B229-489A-AE9F-9B1751D108D9}"/>
    <pc:docChg chg="custSel modSld">
      <pc:chgData name="박종혁" userId="9a5a0167-184b-4d0d-9c4f-b8356950dc1b" providerId="ADAL" clId="{598CAAB0-B229-489A-AE9F-9B1751D108D9}" dt="2020-12-09T14:33:17.829" v="21" actId="1076"/>
      <pc:docMkLst>
        <pc:docMk/>
      </pc:docMkLst>
      <pc:sldChg chg="modSp">
        <pc:chgData name="박종혁" userId="9a5a0167-184b-4d0d-9c4f-b8356950dc1b" providerId="ADAL" clId="{598CAAB0-B229-489A-AE9F-9B1751D108D9}" dt="2020-12-09T14:33:17.829" v="21" actId="1076"/>
        <pc:sldMkLst>
          <pc:docMk/>
          <pc:sldMk cId="268174642" sldId="269"/>
        </pc:sldMkLst>
        <pc:cxnChg chg="mod">
          <ac:chgData name="박종혁" userId="9a5a0167-184b-4d0d-9c4f-b8356950dc1b" providerId="ADAL" clId="{598CAAB0-B229-489A-AE9F-9B1751D108D9}" dt="2020-12-09T14:33:17.829" v="21" actId="1076"/>
          <ac:cxnSpMkLst>
            <pc:docMk/>
            <pc:sldMk cId="268174642" sldId="269"/>
            <ac:cxnSpMk id="12" creationId="{00000000-0000-0000-0000-000000000000}"/>
          </ac:cxnSpMkLst>
        </pc:cxnChg>
      </pc:sldChg>
      <pc:sldChg chg="modSp">
        <pc:chgData name="박종혁" userId="9a5a0167-184b-4d0d-9c4f-b8356950dc1b" providerId="ADAL" clId="{598CAAB0-B229-489A-AE9F-9B1751D108D9}" dt="2020-12-09T13:55:08.959" v="18" actId="20577"/>
        <pc:sldMkLst>
          <pc:docMk/>
          <pc:sldMk cId="3868566666" sldId="271"/>
        </pc:sldMkLst>
        <pc:spChg chg="mod">
          <ac:chgData name="박종혁" userId="9a5a0167-184b-4d0d-9c4f-b8356950dc1b" providerId="ADAL" clId="{598CAAB0-B229-489A-AE9F-9B1751D108D9}" dt="2020-12-09T13:55:08.959" v="18" actId="20577"/>
          <ac:spMkLst>
            <pc:docMk/>
            <pc:sldMk cId="3868566666" sldId="271"/>
            <ac:spMk id="13" creationId="{1122B5E5-404A-4EFB-8C98-507275C1415E}"/>
          </ac:spMkLst>
        </pc:spChg>
      </pc:sldChg>
      <pc:sldChg chg="delSp modNotesTx">
        <pc:chgData name="박종혁" userId="9a5a0167-184b-4d0d-9c4f-b8356950dc1b" providerId="ADAL" clId="{598CAAB0-B229-489A-AE9F-9B1751D108D9}" dt="2020-12-09T14:01:47.408" v="20" actId="6549"/>
        <pc:sldMkLst>
          <pc:docMk/>
          <pc:sldMk cId="3600904974" sldId="282"/>
        </pc:sldMkLst>
        <pc:spChg chg="del">
          <ac:chgData name="박종혁" userId="9a5a0167-184b-4d0d-9c4f-b8356950dc1b" providerId="ADAL" clId="{598CAAB0-B229-489A-AE9F-9B1751D108D9}" dt="2020-12-09T14:01:45.430" v="19" actId="478"/>
          <ac:spMkLst>
            <pc:docMk/>
            <pc:sldMk cId="3600904974" sldId="282"/>
            <ac:spMk id="10" creationId="{2F112C43-09DA-40BD-88F4-6B6B5156ACE1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18T14:57:48.014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BB535-886C-4487-9418-65C8F797BFFC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6587F-562F-4218-B3D1-C435117C79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028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16587F-562F-4218-B3D1-C435117C795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652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지난번에 설계했던 아키텍처 설계도입니다</a:t>
            </a:r>
            <a:r>
              <a:rPr lang="en-US" altLang="ko-KR" dirty="0"/>
              <a:t>. </a:t>
            </a:r>
            <a:r>
              <a:rPr lang="ko-KR" altLang="en-US" dirty="0"/>
              <a:t>모델 학습을 분류별로 학습시키는 것으로 변경되었습니다</a:t>
            </a:r>
            <a:r>
              <a:rPr lang="en-US" altLang="ko-KR" dirty="0"/>
              <a:t>. </a:t>
            </a:r>
            <a:r>
              <a:rPr lang="ko-KR" altLang="en-US" dirty="0"/>
              <a:t>그 외에는 지난번 설계와 동일합니다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16587F-562F-4218-B3D1-C435117C795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439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왼쪽 예시처럼 </a:t>
            </a:r>
            <a:r>
              <a:rPr lang="en-US" altLang="ko-KR" dirty="0"/>
              <a:t>~~ </a:t>
            </a:r>
            <a:r>
              <a:rPr lang="ko-KR" altLang="en-US" dirty="0"/>
              <a:t>변경 가능</a:t>
            </a:r>
            <a:r>
              <a:rPr lang="en-US" altLang="ko-KR" dirty="0"/>
              <a:t>~  ~~  </a:t>
            </a:r>
            <a:r>
              <a:rPr lang="ko-KR" altLang="en-US" dirty="0"/>
              <a:t>추후 정확도 향상을 위해 분류가 수정될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16587F-562F-4218-B3D1-C435117C795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180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왼쪽 예시처럼 </a:t>
            </a:r>
            <a:r>
              <a:rPr lang="en-US" altLang="ko-KR" dirty="0"/>
              <a:t>~~ </a:t>
            </a:r>
            <a:r>
              <a:rPr lang="ko-KR" altLang="en-US" dirty="0"/>
              <a:t>변경 가능</a:t>
            </a:r>
            <a:r>
              <a:rPr lang="en-US" altLang="ko-KR" dirty="0"/>
              <a:t>~  ~~  </a:t>
            </a:r>
            <a:r>
              <a:rPr lang="ko-KR" altLang="en-US" dirty="0"/>
              <a:t>추후 정확도 향상을 위해 분류가 수정될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16587F-562F-4218-B3D1-C435117C795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8894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16587F-562F-4218-B3D1-C435117C795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4966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16587F-562F-4218-B3D1-C435117C795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806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16587F-562F-4218-B3D1-C435117C795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53553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16587F-562F-4218-B3D1-C435117C795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854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16587F-562F-4218-B3D1-C435117C795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610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036B8B-9166-4F79-B0B1-921D9EFED9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67C3D3-15D1-4975-AE8C-29A64B44DD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BF9CCD-85A9-48E4-9965-FF1C23D51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E492D1-F414-472C-B2C6-C4BF9EB29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C917D7-84ED-4A17-A8DF-3F6D69C01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598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E1C798-9953-4098-B0F9-D30A15B47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68EC8B-827C-4B8F-8DAC-57E9A89DEA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2BA6D4-6D09-4E95-8E1B-A2FA1E197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233D62-607C-4BFA-8F9F-8FA81822C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27E38F-8CA2-4164-AAC8-055DAE56F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452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330ED1F-0F68-4C54-B8EC-BD4FF321C3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42F9D2-C1A7-4F2F-B62E-9D9BFA985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A495DF-953A-4E55-AA6F-93315A407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A50063-F718-4463-A5CA-6911422D5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28E2CE-5923-4A34-8024-F7391F48E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0657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7D69A9-D027-4CF6-84FA-34D3F3F52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3699E6-305B-469A-A6E3-2C0773982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59EBE-B27E-4E06-9192-6BD5B172C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6FC519-5A91-4096-98C4-182FFFB80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9EA3EC-7365-4BA7-83C7-3ACE11F5D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0007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2E5296-FDCD-4436-8C03-293664087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D83B53-D68B-4CA4-873C-AA0D6668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827B2B-418D-41AC-BD4E-9D1316EF5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1E8D1C-EB78-4DA4-9510-D3855DC52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586476-1401-46EB-88D9-35DF18186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908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CFA2AA-BC58-4672-8753-06916B376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E06353-32EE-4671-8E77-9BA3BFC779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C85327-D3C2-425B-A344-7A4E1AB89B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10FDD1-1BC7-436D-951D-3D3F014B9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4FD5E5-9318-4594-B317-89F6D5707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26265E-F93A-4AEB-BCDE-981825D9F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7671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35653-1D20-400C-BD51-649911C4D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DB7609-2B3B-41C8-8788-1E8A594A9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2A255E-A1AE-4A28-90FC-8A37B1ED2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FC4C6B-6711-41B2-BDDE-86C7235E62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487FC0B-8298-470E-9AC7-7FB05B64E2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FC3B9B-3CFB-49C9-929B-FEDD3510A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46881B4-85AD-478B-B11B-EA96A5E9D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0C08DA3-AAC2-42DF-A570-E39B3F17B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2764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3D1FEC-0D68-4617-BF97-8BD7BE269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DBA0C8B-1C1E-48B3-A55B-7E5787E9F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967250-2A99-4023-ABAC-8819E6790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8EF855-D496-4F0C-AA3D-CEB53CFA4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549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9CBD587-E158-49BE-B48F-C1AA32066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1A39952-E715-4006-A8AB-D1D71B6FC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94B21E-08C0-430F-9A38-9BA8938D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508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AC875E-58DE-45DE-80EC-EEC56973F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165B64-F987-4137-8116-AFBB5AC30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3E8D74-4A62-4EF9-AF3E-FDE8C86A1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EC6F47-DB01-4D1C-8FEC-476F08CD0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5390E7-092E-46C6-BE71-02B57AA3C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F0E258-E742-4C2A-B4AF-03C107987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71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DF76CA-5613-4FF4-A5D9-C65B2B22D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2F47F14-E2EF-4115-B52C-1CBEA70B1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6B2B7A-A6B9-4A38-B508-9596CAA160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E3AA72-55E8-41E6-93C4-2D6A52DA8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77D078-F095-45D6-9B4A-8747A5F01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8030DF-6CF8-4143-AEB0-FFDF80ACB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932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16A5443-D167-44ED-BC5B-5B58BD22C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C61DF7-D975-447C-BDEB-F46F0C283E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60CDF7-4B7E-40FD-8D07-56708C9717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80F2A-881A-4C53-A3B1-2DE2E6563603}" type="datetimeFigureOut">
              <a:rPr lang="ko-KR" altLang="en-US" smtClean="0"/>
              <a:t>2020-12-09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13F4D7-23E6-412F-B104-35C54A1BCA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1E2948-E76E-49C6-AEBE-53A58A4EF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F40DD-D25A-4B2D-8FC7-4413DC7127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449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comments" Target="../comments/commen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662723" y="2505670"/>
            <a:ext cx="28665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solidFill>
                  <a:srgbClr val="152B39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COMPIN</a:t>
            </a:r>
            <a:endParaRPr lang="ko-KR" altLang="en-US" sz="5400" dirty="0">
              <a:solidFill>
                <a:srgbClr val="152B39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662723" y="3429000"/>
            <a:ext cx="2866555" cy="923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dirty="0">
                <a:solidFill>
                  <a:srgbClr val="152B39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201801527</a:t>
            </a:r>
            <a:r>
              <a:rPr lang="ko-KR" altLang="en-US" dirty="0">
                <a:solidFill>
                  <a:srgbClr val="152B39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김대성</a:t>
            </a:r>
          </a:p>
          <a:p>
            <a:pPr algn="ctr">
              <a:defRPr/>
            </a:pPr>
            <a:r>
              <a:rPr lang="en-US" altLang="ko-KR" dirty="0">
                <a:solidFill>
                  <a:srgbClr val="152B39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201801560</a:t>
            </a:r>
            <a:r>
              <a:rPr lang="ko-KR" altLang="en-US" dirty="0">
                <a:solidFill>
                  <a:srgbClr val="152B39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박종혁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7B14864-5E9B-4E40-BDCD-0E992852D917}"/>
              </a:ext>
            </a:extLst>
          </p:cNvPr>
          <p:cNvCxnSpPr/>
          <p:nvPr/>
        </p:nvCxnSpPr>
        <p:spPr>
          <a:xfrm>
            <a:off x="0" y="3429000"/>
            <a:ext cx="12192000" cy="0"/>
          </a:xfrm>
          <a:prstGeom prst="line">
            <a:avLst/>
          </a:prstGeom>
          <a:ln>
            <a:solidFill>
              <a:srgbClr val="152B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5741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D39A03F-7B5D-43AE-8846-2E4F0652DB47}"/>
              </a:ext>
            </a:extLst>
          </p:cNvPr>
          <p:cNvSpPr/>
          <p:nvPr/>
        </p:nvSpPr>
        <p:spPr>
          <a:xfrm>
            <a:off x="1325" y="0"/>
            <a:ext cx="6094676" cy="68580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5ED86890-F4CB-4601-B1AD-3AB2B005E028}"/>
              </a:ext>
            </a:extLst>
          </p:cNvPr>
          <p:cNvSpPr/>
          <p:nvPr/>
        </p:nvSpPr>
        <p:spPr>
          <a:xfrm>
            <a:off x="1256349" y="2100900"/>
            <a:ext cx="3584627" cy="2656200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A1C6E94B-7C7E-49FF-806A-E6744F6A0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8288" y="3145982"/>
            <a:ext cx="2198199" cy="566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37A148D-F2CF-45EA-B21B-A13B4537AFA6}"/>
              </a:ext>
            </a:extLst>
          </p:cNvPr>
          <p:cNvSpPr txBox="1"/>
          <p:nvPr/>
        </p:nvSpPr>
        <p:spPr>
          <a:xfrm>
            <a:off x="7209183" y="3145982"/>
            <a:ext cx="4257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Inflearn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강의로 학습 중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중으로 테스트 서버 구축 및 어플리케이션 연동 예정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4D56A1A-2E0F-4374-BD14-21914FC9BBC4}"/>
              </a:ext>
            </a:extLst>
          </p:cNvPr>
          <p:cNvSpPr/>
          <p:nvPr/>
        </p:nvSpPr>
        <p:spPr>
          <a:xfrm>
            <a:off x="7768543" y="914400"/>
            <a:ext cx="3138830" cy="65536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 개발 현황</a:t>
            </a:r>
          </a:p>
        </p:txBody>
      </p:sp>
    </p:spTree>
    <p:extLst>
      <p:ext uri="{BB962C8B-B14F-4D97-AF65-F5344CB8AC3E}">
        <p14:creationId xmlns:p14="http://schemas.microsoft.com/office/powerpoint/2010/main" val="1554334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D39A03F-7B5D-43AE-8846-2E4F0652DB47}"/>
              </a:ext>
            </a:extLst>
          </p:cNvPr>
          <p:cNvSpPr/>
          <p:nvPr/>
        </p:nvSpPr>
        <p:spPr>
          <a:xfrm>
            <a:off x="1325" y="0"/>
            <a:ext cx="6094676" cy="68580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5ED86890-F4CB-4601-B1AD-3AB2B005E028}"/>
              </a:ext>
            </a:extLst>
          </p:cNvPr>
          <p:cNvSpPr/>
          <p:nvPr/>
        </p:nvSpPr>
        <p:spPr>
          <a:xfrm>
            <a:off x="1256349" y="2100900"/>
            <a:ext cx="3584627" cy="2656200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7A148D-F2CF-45EA-B21B-A13B4537AFA6}"/>
              </a:ext>
            </a:extLst>
          </p:cNvPr>
          <p:cNvSpPr txBox="1"/>
          <p:nvPr/>
        </p:nvSpPr>
        <p:spPr>
          <a:xfrm>
            <a:off x="7209183" y="2856270"/>
            <a:ext cx="42575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딥러닝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모델 학습을 먼저 시작하는게 중요하다고 판단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어플리케이션 개발은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중 테스트 서버 개발과 함께 어플리케이션 개발 시작 예정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이전에 구상했던 기능 및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UI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바탕으로 개발 예정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4D56A1A-2E0F-4374-BD14-21914FC9BBC4}"/>
              </a:ext>
            </a:extLst>
          </p:cNvPr>
          <p:cNvSpPr/>
          <p:nvPr/>
        </p:nvSpPr>
        <p:spPr>
          <a:xfrm>
            <a:off x="7351057" y="941560"/>
            <a:ext cx="3973802" cy="65536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어플리케이션 개발 현황</a:t>
            </a:r>
          </a:p>
        </p:txBody>
      </p:sp>
      <p:pic>
        <p:nvPicPr>
          <p:cNvPr id="3074" name="Picture 2" descr="Android logo and symbol - Design, history and evolution">
            <a:extLst>
              <a:ext uri="{FF2B5EF4-FFF2-40B4-BE49-F238E27FC236}">
                <a16:creationId xmlns:a16="http://schemas.microsoft.com/office/drawing/2014/main" id="{F443A39A-2C7E-4AED-A0E9-4979254D6D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044" y="2382031"/>
            <a:ext cx="2845236" cy="2093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505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2514600"/>
            <a:ext cx="12192000" cy="183642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303682" y="3315367"/>
            <a:ext cx="35846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프로젝트 일정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81481" y="311071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599711" y="2632516"/>
            <a:ext cx="992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앞으로의</a:t>
            </a:r>
          </a:p>
        </p:txBody>
      </p:sp>
    </p:spTree>
    <p:extLst>
      <p:ext uri="{BB962C8B-B14F-4D97-AF65-F5344CB8AC3E}">
        <p14:creationId xmlns:p14="http://schemas.microsoft.com/office/powerpoint/2010/main" val="2960037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화살표: 오각형 48">
            <a:extLst>
              <a:ext uri="{FF2B5EF4-FFF2-40B4-BE49-F238E27FC236}">
                <a16:creationId xmlns:a16="http://schemas.microsoft.com/office/drawing/2014/main" id="{55158483-5C71-43DF-912E-5052DE1B8D2B}"/>
              </a:ext>
            </a:extLst>
          </p:cNvPr>
          <p:cNvSpPr/>
          <p:nvPr/>
        </p:nvSpPr>
        <p:spPr>
          <a:xfrm>
            <a:off x="8755382" y="6132845"/>
            <a:ext cx="3259830" cy="415432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어플리케이션 테스트</a:t>
            </a:r>
          </a:p>
        </p:txBody>
      </p:sp>
      <p:sp>
        <p:nvSpPr>
          <p:cNvPr id="46" name="화살표: 오각형 45">
            <a:extLst>
              <a:ext uri="{FF2B5EF4-FFF2-40B4-BE49-F238E27FC236}">
                <a16:creationId xmlns:a16="http://schemas.microsoft.com/office/drawing/2014/main" id="{067850A4-9D48-48B3-8E7B-03C377B9A18F}"/>
              </a:ext>
            </a:extLst>
          </p:cNvPr>
          <p:cNvSpPr/>
          <p:nvPr/>
        </p:nvSpPr>
        <p:spPr>
          <a:xfrm>
            <a:off x="8755382" y="5577801"/>
            <a:ext cx="3259831" cy="415432"/>
          </a:xfrm>
          <a:prstGeom prst="homePlat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 테스트</a:t>
            </a:r>
          </a:p>
        </p:txBody>
      </p:sp>
      <p:sp>
        <p:nvSpPr>
          <p:cNvPr id="45" name="화살표: 오각형 44">
            <a:extLst>
              <a:ext uri="{FF2B5EF4-FFF2-40B4-BE49-F238E27FC236}">
                <a16:creationId xmlns:a16="http://schemas.microsoft.com/office/drawing/2014/main" id="{FB672878-6527-49F8-B6F1-F7E25C06E769}"/>
              </a:ext>
            </a:extLst>
          </p:cNvPr>
          <p:cNvSpPr/>
          <p:nvPr/>
        </p:nvSpPr>
        <p:spPr>
          <a:xfrm>
            <a:off x="5867402" y="5038344"/>
            <a:ext cx="6147810" cy="415432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    모델 어플리케이션 연동</a:t>
            </a:r>
          </a:p>
        </p:txBody>
      </p:sp>
      <p:sp>
        <p:nvSpPr>
          <p:cNvPr id="42" name="화살표: 오각형 41">
            <a:extLst>
              <a:ext uri="{FF2B5EF4-FFF2-40B4-BE49-F238E27FC236}">
                <a16:creationId xmlns:a16="http://schemas.microsoft.com/office/drawing/2014/main" id="{B88C0860-97F0-4297-95DF-FAACDAAC0F9F}"/>
              </a:ext>
            </a:extLst>
          </p:cNvPr>
          <p:cNvSpPr/>
          <p:nvPr/>
        </p:nvSpPr>
        <p:spPr>
          <a:xfrm>
            <a:off x="5841494" y="5576301"/>
            <a:ext cx="3154678" cy="415432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 구축 </a:t>
            </a: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번역 기능 개발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2192C22-3743-4AB0-8743-FB96D0AE87C7}"/>
              </a:ext>
            </a:extLst>
          </p:cNvPr>
          <p:cNvSpPr/>
          <p:nvPr/>
        </p:nvSpPr>
        <p:spPr>
          <a:xfrm>
            <a:off x="1325" y="1404224"/>
            <a:ext cx="12190675" cy="2931581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37BFB509-3650-42EF-942A-DBB1875C0390}"/>
              </a:ext>
            </a:extLst>
          </p:cNvPr>
          <p:cNvSpPr txBox="1">
            <a:spLocks/>
          </p:cNvSpPr>
          <p:nvPr/>
        </p:nvSpPr>
        <p:spPr>
          <a:xfrm>
            <a:off x="3268982" y="1942840"/>
            <a:ext cx="2514600" cy="4761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2021 01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AC35991A-17AC-41DC-B6AF-3940FF07504C}"/>
              </a:ext>
            </a:extLst>
          </p:cNvPr>
          <p:cNvSpPr txBox="1">
            <a:spLocks/>
          </p:cNvSpPr>
          <p:nvPr/>
        </p:nvSpPr>
        <p:spPr>
          <a:xfrm>
            <a:off x="6240783" y="1942970"/>
            <a:ext cx="2514600" cy="4761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2021 02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CA61CF22-D12A-450D-9EB4-F024525E9537}"/>
              </a:ext>
            </a:extLst>
          </p:cNvPr>
          <p:cNvSpPr txBox="1">
            <a:spLocks/>
          </p:cNvSpPr>
          <p:nvPr/>
        </p:nvSpPr>
        <p:spPr>
          <a:xfrm>
            <a:off x="9212581" y="1942970"/>
            <a:ext cx="2514600" cy="4761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2021 03 </a:t>
            </a:r>
          </a:p>
        </p:txBody>
      </p:sp>
      <p:graphicFrame>
        <p:nvGraphicFramePr>
          <p:cNvPr id="22" name="Table 5">
            <a:extLst>
              <a:ext uri="{FF2B5EF4-FFF2-40B4-BE49-F238E27FC236}">
                <a16:creationId xmlns:a16="http://schemas.microsoft.com/office/drawing/2014/main" id="{3A9793AD-0719-4845-84DD-F77BFDC82E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1865954"/>
              </p:ext>
            </p:extLst>
          </p:nvPr>
        </p:nvGraphicFramePr>
        <p:xfrm>
          <a:off x="3268981" y="2438178"/>
          <a:ext cx="2514603" cy="151578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9229">
                  <a:extLst>
                    <a:ext uri="{9D8B030D-6E8A-4147-A177-3AD203B41FA5}">
                      <a16:colId xmlns:a16="http://schemas.microsoft.com/office/drawing/2014/main" val="3425361480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06808606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899639173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88547102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86484704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695639920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034870770"/>
                    </a:ext>
                  </a:extLst>
                </a:gridCol>
              </a:tblGrid>
              <a:tr h="211773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M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W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091591763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3977525503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494126119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3773006734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890991940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662644930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1662268032"/>
                  </a:ext>
                </a:extLst>
              </a:tr>
            </a:tbl>
          </a:graphicData>
        </a:graphic>
      </p:graphicFrame>
      <p:graphicFrame>
        <p:nvGraphicFramePr>
          <p:cNvPr id="23" name="Table 20">
            <a:extLst>
              <a:ext uri="{FF2B5EF4-FFF2-40B4-BE49-F238E27FC236}">
                <a16:creationId xmlns:a16="http://schemas.microsoft.com/office/drawing/2014/main" id="{924052E0-A4A3-491E-955D-6608FCCBEF4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8044555"/>
              </p:ext>
            </p:extLst>
          </p:nvPr>
        </p:nvGraphicFramePr>
        <p:xfrm>
          <a:off x="6240780" y="2438178"/>
          <a:ext cx="2514603" cy="152779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9229">
                  <a:extLst>
                    <a:ext uri="{9D8B030D-6E8A-4147-A177-3AD203B41FA5}">
                      <a16:colId xmlns:a16="http://schemas.microsoft.com/office/drawing/2014/main" val="2415154147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426668399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397314541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54144422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355074627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4406922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378349645"/>
                    </a:ext>
                  </a:extLst>
                </a:gridCol>
              </a:tblGrid>
              <a:tr h="206591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M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W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3329677920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1570650147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2260726960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2219792873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1737640391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3483889098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587424073"/>
                  </a:ext>
                </a:extLst>
              </a:tr>
            </a:tbl>
          </a:graphicData>
        </a:graphic>
      </p:graphicFrame>
      <p:graphicFrame>
        <p:nvGraphicFramePr>
          <p:cNvPr id="24" name="Table 22">
            <a:extLst>
              <a:ext uri="{FF2B5EF4-FFF2-40B4-BE49-F238E27FC236}">
                <a16:creationId xmlns:a16="http://schemas.microsoft.com/office/drawing/2014/main" id="{3F3653E5-3252-4848-9288-7ED7657E1A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2790297"/>
              </p:ext>
            </p:extLst>
          </p:nvPr>
        </p:nvGraphicFramePr>
        <p:xfrm>
          <a:off x="9212578" y="2438178"/>
          <a:ext cx="2514603" cy="152779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9229">
                  <a:extLst>
                    <a:ext uri="{9D8B030D-6E8A-4147-A177-3AD203B41FA5}">
                      <a16:colId xmlns:a16="http://schemas.microsoft.com/office/drawing/2014/main" val="2207148362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1965334001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73534265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18008895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154243521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79875175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4205289746"/>
                    </a:ext>
                  </a:extLst>
                </a:gridCol>
              </a:tblGrid>
              <a:tr h="206591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M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W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3811863951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1220494667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645266632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marL="0" indent="0" algn="ctr">
                        <a:tabLst>
                          <a:tab pos="111125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3149828766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1163343193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1546825674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4006350415"/>
                  </a:ext>
                </a:extLst>
              </a:tr>
            </a:tbl>
          </a:graphicData>
        </a:graphic>
      </p:graphicFrame>
      <p:graphicFrame>
        <p:nvGraphicFramePr>
          <p:cNvPr id="38" name="Table 5">
            <a:extLst>
              <a:ext uri="{FF2B5EF4-FFF2-40B4-BE49-F238E27FC236}">
                <a16:creationId xmlns:a16="http://schemas.microsoft.com/office/drawing/2014/main" id="{6E21A51E-3D95-48AB-A625-866C44FAD3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0177410"/>
              </p:ext>
            </p:extLst>
          </p:nvPr>
        </p:nvGraphicFramePr>
        <p:xfrm>
          <a:off x="297182" y="2438177"/>
          <a:ext cx="2514603" cy="151578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9229">
                  <a:extLst>
                    <a:ext uri="{9D8B030D-6E8A-4147-A177-3AD203B41FA5}">
                      <a16:colId xmlns:a16="http://schemas.microsoft.com/office/drawing/2014/main" val="3425361480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06808606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899639173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88547102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86484704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695639920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034870770"/>
                    </a:ext>
                  </a:extLst>
                </a:gridCol>
              </a:tblGrid>
              <a:tr h="211773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M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W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091591763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3977525503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494126119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3773006734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890991940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662644930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1662268032"/>
                  </a:ext>
                </a:extLst>
              </a:tr>
            </a:tbl>
          </a:graphicData>
        </a:graphic>
      </p:graphicFrame>
      <p:sp>
        <p:nvSpPr>
          <p:cNvPr id="39" name="Text Placeholder 16">
            <a:extLst>
              <a:ext uri="{FF2B5EF4-FFF2-40B4-BE49-F238E27FC236}">
                <a16:creationId xmlns:a16="http://schemas.microsoft.com/office/drawing/2014/main" id="{95138249-AA46-402C-8625-C398A7B22F88}"/>
              </a:ext>
            </a:extLst>
          </p:cNvPr>
          <p:cNvSpPr txBox="1">
            <a:spLocks/>
          </p:cNvSpPr>
          <p:nvPr/>
        </p:nvSpPr>
        <p:spPr>
          <a:xfrm>
            <a:off x="289563" y="1938008"/>
            <a:ext cx="2514600" cy="4761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2020 12</a:t>
            </a:r>
          </a:p>
        </p:txBody>
      </p: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DB3D591A-1FAA-4EC5-9AE1-76560F8AAAD3}"/>
              </a:ext>
            </a:extLst>
          </p:cNvPr>
          <p:cNvSpPr/>
          <p:nvPr/>
        </p:nvSpPr>
        <p:spPr>
          <a:xfrm>
            <a:off x="170678" y="5038344"/>
            <a:ext cx="5925321" cy="415432"/>
          </a:xfrm>
          <a:prstGeom prst="homePlat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딥러닝 개념 </a:t>
            </a: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응용 학습</a:t>
            </a:r>
          </a:p>
        </p:txBody>
      </p:sp>
      <p:sp>
        <p:nvSpPr>
          <p:cNvPr id="40" name="화살표: 오각형 39">
            <a:extLst>
              <a:ext uri="{FF2B5EF4-FFF2-40B4-BE49-F238E27FC236}">
                <a16:creationId xmlns:a16="http://schemas.microsoft.com/office/drawing/2014/main" id="{752C58B2-A011-44DC-ABB0-4B3DC4F6314C}"/>
              </a:ext>
            </a:extLst>
          </p:cNvPr>
          <p:cNvSpPr/>
          <p:nvPr/>
        </p:nvSpPr>
        <p:spPr>
          <a:xfrm>
            <a:off x="2941322" y="5576301"/>
            <a:ext cx="3154678" cy="415432"/>
          </a:xfrm>
          <a:prstGeom prst="homePlat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테스트 서버 구축 </a:t>
            </a: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어플 연동</a:t>
            </a:r>
          </a:p>
        </p:txBody>
      </p:sp>
      <p:sp>
        <p:nvSpPr>
          <p:cNvPr id="41" name="화살표: 오각형 40">
            <a:extLst>
              <a:ext uri="{FF2B5EF4-FFF2-40B4-BE49-F238E27FC236}">
                <a16:creationId xmlns:a16="http://schemas.microsoft.com/office/drawing/2014/main" id="{2D18E3B8-8F59-43F9-984E-3D2B21263D75}"/>
              </a:ext>
            </a:extLst>
          </p:cNvPr>
          <p:cNvSpPr/>
          <p:nvPr/>
        </p:nvSpPr>
        <p:spPr>
          <a:xfrm>
            <a:off x="170678" y="5576301"/>
            <a:ext cx="2991623" cy="415432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 기본 개념 </a:t>
            </a:r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응용 학습</a:t>
            </a:r>
          </a:p>
        </p:txBody>
      </p:sp>
      <p:sp>
        <p:nvSpPr>
          <p:cNvPr id="43" name="화살표: 오각형 42">
            <a:extLst>
              <a:ext uri="{FF2B5EF4-FFF2-40B4-BE49-F238E27FC236}">
                <a16:creationId xmlns:a16="http://schemas.microsoft.com/office/drawing/2014/main" id="{57514B9D-C04F-4005-A88B-E1D9CF4BEB84}"/>
              </a:ext>
            </a:extLst>
          </p:cNvPr>
          <p:cNvSpPr/>
          <p:nvPr/>
        </p:nvSpPr>
        <p:spPr>
          <a:xfrm>
            <a:off x="166102" y="4495195"/>
            <a:ext cx="11849113" cy="415432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TensorFlow </a:t>
            </a:r>
            <a:r>
              <a:rPr lang="ko-KR" altLang="en-US" sz="1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딥러닝 모델 학습 </a:t>
            </a:r>
            <a:r>
              <a:rPr lang="en-US" altLang="ko-KR" sz="1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sz="1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적용 </a:t>
            </a:r>
            <a:r>
              <a:rPr lang="en-US" altLang="ko-KR" sz="1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sz="1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테스트 </a:t>
            </a:r>
          </a:p>
        </p:txBody>
      </p:sp>
      <p:sp>
        <p:nvSpPr>
          <p:cNvPr id="48" name="화살표: 오각형 47">
            <a:extLst>
              <a:ext uri="{FF2B5EF4-FFF2-40B4-BE49-F238E27FC236}">
                <a16:creationId xmlns:a16="http://schemas.microsoft.com/office/drawing/2014/main" id="{C966F957-6556-450A-824A-DDCC833D66DB}"/>
              </a:ext>
            </a:extLst>
          </p:cNvPr>
          <p:cNvSpPr/>
          <p:nvPr/>
        </p:nvSpPr>
        <p:spPr>
          <a:xfrm>
            <a:off x="2941322" y="6132845"/>
            <a:ext cx="6080757" cy="415432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어플리케이션 개발</a:t>
            </a:r>
          </a:p>
        </p:txBody>
      </p:sp>
      <p:sp>
        <p:nvSpPr>
          <p:cNvPr id="50" name="화살표: 오각형 49">
            <a:extLst>
              <a:ext uri="{FF2B5EF4-FFF2-40B4-BE49-F238E27FC236}">
                <a16:creationId xmlns:a16="http://schemas.microsoft.com/office/drawing/2014/main" id="{4226F679-A872-42ED-8D27-527C3FB9A353}"/>
              </a:ext>
            </a:extLst>
          </p:cNvPr>
          <p:cNvSpPr/>
          <p:nvPr/>
        </p:nvSpPr>
        <p:spPr>
          <a:xfrm>
            <a:off x="166102" y="6132845"/>
            <a:ext cx="2991623" cy="415432"/>
          </a:xfrm>
          <a:prstGeom prst="homePlat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chemeClr val="accent1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A33AE3B-53C3-4CD6-9CBC-E606674E288B}"/>
              </a:ext>
            </a:extLst>
          </p:cNvPr>
          <p:cNvSpPr txBox="1"/>
          <p:nvPr/>
        </p:nvSpPr>
        <p:spPr>
          <a:xfrm>
            <a:off x="0" y="300291"/>
            <a:ext cx="12192000" cy="830997"/>
          </a:xfrm>
          <a:prstGeom prst="rect">
            <a:avLst/>
          </a:prstGeom>
          <a:solidFill>
            <a:srgbClr val="152B39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프로젝트 일정</a:t>
            </a:r>
          </a:p>
        </p:txBody>
      </p:sp>
    </p:spTree>
    <p:extLst>
      <p:ext uri="{BB962C8B-B14F-4D97-AF65-F5344CB8AC3E}">
        <p14:creationId xmlns:p14="http://schemas.microsoft.com/office/powerpoint/2010/main" val="984182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92192C22-3743-4AB0-8743-FB96D0AE87C7}"/>
              </a:ext>
            </a:extLst>
          </p:cNvPr>
          <p:cNvSpPr/>
          <p:nvPr/>
        </p:nvSpPr>
        <p:spPr>
          <a:xfrm>
            <a:off x="1325" y="0"/>
            <a:ext cx="6094675" cy="68580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55FA1F-DA16-44EF-8552-8C615D05480F}"/>
              </a:ext>
            </a:extLst>
          </p:cNvPr>
          <p:cNvSpPr txBox="1"/>
          <p:nvPr/>
        </p:nvSpPr>
        <p:spPr>
          <a:xfrm>
            <a:off x="6634716" y="2826826"/>
            <a:ext cx="53311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 : </a:t>
            </a: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TensorFlow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딥러닝 모델 학습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적용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테스트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중 우선적으로 라면 학습 모델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예정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결과에 따라 이후 일정 조정 가능성 있음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318D698-AFE0-4262-8700-35AF99AB723D}"/>
              </a:ext>
            </a:extLst>
          </p:cNvPr>
          <p:cNvSpPr/>
          <p:nvPr/>
        </p:nvSpPr>
        <p:spPr>
          <a:xfrm>
            <a:off x="7016817" y="941560"/>
            <a:ext cx="4292867" cy="65536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상품 인식 모델 개발 계획</a:t>
            </a:r>
          </a:p>
        </p:txBody>
      </p:sp>
      <p:sp>
        <p:nvSpPr>
          <p:cNvPr id="36" name="Text Placeholder 16">
            <a:extLst>
              <a:ext uri="{FF2B5EF4-FFF2-40B4-BE49-F238E27FC236}">
                <a16:creationId xmlns:a16="http://schemas.microsoft.com/office/drawing/2014/main" id="{636E44C7-96C9-48E5-91BB-BEB512832CE0}"/>
              </a:ext>
            </a:extLst>
          </p:cNvPr>
          <p:cNvSpPr txBox="1">
            <a:spLocks/>
          </p:cNvSpPr>
          <p:nvPr/>
        </p:nvSpPr>
        <p:spPr>
          <a:xfrm>
            <a:off x="1791362" y="2633409"/>
            <a:ext cx="2514600" cy="258717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2020 12</a:t>
            </a:r>
          </a:p>
          <a:p>
            <a:pPr marL="0" indent="0" algn="ctr">
              <a:buNone/>
            </a:pP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2021 01</a:t>
            </a:r>
          </a:p>
          <a:p>
            <a:pPr marL="0" indent="0" algn="ctr">
              <a:buNone/>
            </a:pP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2021 02</a:t>
            </a:r>
          </a:p>
          <a:p>
            <a:pPr marL="0" indent="0" algn="ctr">
              <a:buNone/>
            </a:pP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2021 03</a:t>
            </a:r>
          </a:p>
          <a:p>
            <a:pPr marL="0" indent="0" algn="ctr">
              <a:buNone/>
            </a:pP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…</a:t>
            </a:r>
            <a:endParaRPr lang="en-US" sz="2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3974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92192C22-3743-4AB0-8743-FB96D0AE87C7}"/>
              </a:ext>
            </a:extLst>
          </p:cNvPr>
          <p:cNvSpPr/>
          <p:nvPr/>
        </p:nvSpPr>
        <p:spPr>
          <a:xfrm>
            <a:off x="1325" y="0"/>
            <a:ext cx="6094675" cy="68580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55FA1F-DA16-44EF-8552-8C615D05480F}"/>
              </a:ext>
            </a:extLst>
          </p:cNvPr>
          <p:cNvSpPr txBox="1"/>
          <p:nvPr/>
        </p:nvSpPr>
        <p:spPr>
          <a:xfrm>
            <a:off x="6880137" y="2889582"/>
            <a:ext cx="49156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12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주차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 5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주차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서버 개념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응용 공부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주차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공부 마무리 및 개발 시작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 ~ 4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주차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테스트 서버 구현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어플 연동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318D698-AFE0-4262-8700-35AF99AB723D}"/>
              </a:ext>
            </a:extLst>
          </p:cNvPr>
          <p:cNvSpPr/>
          <p:nvPr/>
        </p:nvSpPr>
        <p:spPr>
          <a:xfrm>
            <a:off x="7159670" y="941560"/>
            <a:ext cx="3973802" cy="65536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 개발 계획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CBB73326-5C75-4E1F-A7EE-69DE0690813F}"/>
              </a:ext>
            </a:extLst>
          </p:cNvPr>
          <p:cNvSpPr txBox="1">
            <a:spLocks/>
          </p:cNvSpPr>
          <p:nvPr/>
        </p:nvSpPr>
        <p:spPr>
          <a:xfrm>
            <a:off x="1837537" y="3628246"/>
            <a:ext cx="2514600" cy="4761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2021 01</a:t>
            </a:r>
          </a:p>
        </p:txBody>
      </p:sp>
      <p:graphicFrame>
        <p:nvGraphicFramePr>
          <p:cNvPr id="24" name="Table 5">
            <a:extLst>
              <a:ext uri="{FF2B5EF4-FFF2-40B4-BE49-F238E27FC236}">
                <a16:creationId xmlns:a16="http://schemas.microsoft.com/office/drawing/2014/main" id="{EAE67F2B-57F1-4373-93D6-F2BB723B77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2146272"/>
              </p:ext>
            </p:extLst>
          </p:nvPr>
        </p:nvGraphicFramePr>
        <p:xfrm>
          <a:off x="1837536" y="4123584"/>
          <a:ext cx="2514603" cy="151578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9229">
                  <a:extLst>
                    <a:ext uri="{9D8B030D-6E8A-4147-A177-3AD203B41FA5}">
                      <a16:colId xmlns:a16="http://schemas.microsoft.com/office/drawing/2014/main" val="3425361480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06808606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899639173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88547102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86484704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695639920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034870770"/>
                    </a:ext>
                  </a:extLst>
                </a:gridCol>
              </a:tblGrid>
              <a:tr h="211773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M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W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091591763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3977525503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494126119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3773006734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890991940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662644930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1662268032"/>
                  </a:ext>
                </a:extLst>
              </a:tr>
            </a:tbl>
          </a:graphicData>
        </a:graphic>
      </p:graphicFrame>
      <p:graphicFrame>
        <p:nvGraphicFramePr>
          <p:cNvPr id="35" name="Table 5">
            <a:extLst>
              <a:ext uri="{FF2B5EF4-FFF2-40B4-BE49-F238E27FC236}">
                <a16:creationId xmlns:a16="http://schemas.microsoft.com/office/drawing/2014/main" id="{9B20509C-0FAE-49CF-8B01-0694C5E6CBE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6522305"/>
              </p:ext>
            </p:extLst>
          </p:nvPr>
        </p:nvGraphicFramePr>
        <p:xfrm>
          <a:off x="1845158" y="1858998"/>
          <a:ext cx="2514603" cy="151578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9229">
                  <a:extLst>
                    <a:ext uri="{9D8B030D-6E8A-4147-A177-3AD203B41FA5}">
                      <a16:colId xmlns:a16="http://schemas.microsoft.com/office/drawing/2014/main" val="3425361480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06808606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899639173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88547102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864847048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695639920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034870770"/>
                    </a:ext>
                  </a:extLst>
                </a:gridCol>
              </a:tblGrid>
              <a:tr h="211773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M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W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091591763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3977525503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494126119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3773006734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890991940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2662644930"/>
                  </a:ext>
                </a:extLst>
              </a:tr>
              <a:tr h="217335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b"/>
                </a:tc>
                <a:extLst>
                  <a:ext uri="{0D108BD9-81ED-4DB2-BD59-A6C34878D82A}">
                    <a16:rowId xmlns:a16="http://schemas.microsoft.com/office/drawing/2014/main" val="1662268032"/>
                  </a:ext>
                </a:extLst>
              </a:tr>
            </a:tbl>
          </a:graphicData>
        </a:graphic>
      </p:graphicFrame>
      <p:sp>
        <p:nvSpPr>
          <p:cNvPr id="36" name="Text Placeholder 16">
            <a:extLst>
              <a:ext uri="{FF2B5EF4-FFF2-40B4-BE49-F238E27FC236}">
                <a16:creationId xmlns:a16="http://schemas.microsoft.com/office/drawing/2014/main" id="{636E44C7-96C9-48E5-91BB-BEB512832CE0}"/>
              </a:ext>
            </a:extLst>
          </p:cNvPr>
          <p:cNvSpPr txBox="1">
            <a:spLocks/>
          </p:cNvSpPr>
          <p:nvPr/>
        </p:nvSpPr>
        <p:spPr>
          <a:xfrm>
            <a:off x="1837539" y="1358829"/>
            <a:ext cx="2514600" cy="4761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2020 12</a:t>
            </a:r>
          </a:p>
        </p:txBody>
      </p:sp>
    </p:spTree>
    <p:extLst>
      <p:ext uri="{BB962C8B-B14F-4D97-AF65-F5344CB8AC3E}">
        <p14:creationId xmlns:p14="http://schemas.microsoft.com/office/powerpoint/2010/main" val="2145850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92192C22-3743-4AB0-8743-FB96D0AE87C7}"/>
              </a:ext>
            </a:extLst>
          </p:cNvPr>
          <p:cNvSpPr/>
          <p:nvPr/>
        </p:nvSpPr>
        <p:spPr>
          <a:xfrm>
            <a:off x="1325" y="0"/>
            <a:ext cx="6094675" cy="68580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55FA1F-DA16-44EF-8552-8C615D05480F}"/>
              </a:ext>
            </a:extLst>
          </p:cNvPr>
          <p:cNvSpPr txBox="1"/>
          <p:nvPr/>
        </p:nvSpPr>
        <p:spPr>
          <a:xfrm>
            <a:off x="6997094" y="3166581"/>
            <a:ext cx="49156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주차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 2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주차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번역 기능 개발 및 연동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주차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 4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주차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 구축 및 테스트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CBB73326-5C75-4E1F-A7EE-69DE0690813F}"/>
              </a:ext>
            </a:extLst>
          </p:cNvPr>
          <p:cNvSpPr txBox="1">
            <a:spLocks/>
          </p:cNvSpPr>
          <p:nvPr/>
        </p:nvSpPr>
        <p:spPr>
          <a:xfrm>
            <a:off x="1837537" y="3628246"/>
            <a:ext cx="2514600" cy="4761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2021 03</a:t>
            </a:r>
          </a:p>
        </p:txBody>
      </p:sp>
      <p:sp>
        <p:nvSpPr>
          <p:cNvPr id="36" name="Text Placeholder 16">
            <a:extLst>
              <a:ext uri="{FF2B5EF4-FFF2-40B4-BE49-F238E27FC236}">
                <a16:creationId xmlns:a16="http://schemas.microsoft.com/office/drawing/2014/main" id="{636E44C7-96C9-48E5-91BB-BEB512832CE0}"/>
              </a:ext>
            </a:extLst>
          </p:cNvPr>
          <p:cNvSpPr txBox="1">
            <a:spLocks/>
          </p:cNvSpPr>
          <p:nvPr/>
        </p:nvSpPr>
        <p:spPr>
          <a:xfrm>
            <a:off x="1837539" y="1358829"/>
            <a:ext cx="2514600" cy="47619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2021 02</a:t>
            </a:r>
          </a:p>
        </p:txBody>
      </p:sp>
      <p:graphicFrame>
        <p:nvGraphicFramePr>
          <p:cNvPr id="11" name="Table 22">
            <a:extLst>
              <a:ext uri="{FF2B5EF4-FFF2-40B4-BE49-F238E27FC236}">
                <a16:creationId xmlns:a16="http://schemas.microsoft.com/office/drawing/2014/main" id="{154AE745-6A5A-4F30-AA0C-7A0F23809AA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3938497"/>
              </p:ext>
            </p:extLst>
          </p:nvPr>
        </p:nvGraphicFramePr>
        <p:xfrm>
          <a:off x="1837533" y="4104440"/>
          <a:ext cx="2514603" cy="152779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9229">
                  <a:extLst>
                    <a:ext uri="{9D8B030D-6E8A-4147-A177-3AD203B41FA5}">
                      <a16:colId xmlns:a16="http://schemas.microsoft.com/office/drawing/2014/main" val="2207148362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1965334001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73534265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18008895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154243521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79875175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4205289746"/>
                    </a:ext>
                  </a:extLst>
                </a:gridCol>
              </a:tblGrid>
              <a:tr h="206591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M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W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3811863951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1220494667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645266632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marL="0" indent="0" algn="ctr">
                        <a:tabLst>
                          <a:tab pos="111125" algn="l"/>
                        </a:tabLst>
                      </a:pPr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3149828766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1163343193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1546825674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4006350415"/>
                  </a:ext>
                </a:extLst>
              </a:tr>
            </a:tbl>
          </a:graphicData>
        </a:graphic>
      </p:graphicFrame>
      <p:graphicFrame>
        <p:nvGraphicFramePr>
          <p:cNvPr id="10" name="Table 20">
            <a:extLst>
              <a:ext uri="{FF2B5EF4-FFF2-40B4-BE49-F238E27FC236}">
                <a16:creationId xmlns:a16="http://schemas.microsoft.com/office/drawing/2014/main" id="{6DF6B71D-C4F5-49BA-B805-6A8D7FB0C6D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1779803"/>
              </p:ext>
            </p:extLst>
          </p:nvPr>
        </p:nvGraphicFramePr>
        <p:xfrm>
          <a:off x="1837534" y="1854167"/>
          <a:ext cx="2514603" cy="152779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9229">
                  <a:extLst>
                    <a:ext uri="{9D8B030D-6E8A-4147-A177-3AD203B41FA5}">
                      <a16:colId xmlns:a16="http://schemas.microsoft.com/office/drawing/2014/main" val="2415154147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4266683994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397314541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354144422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355074627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44069229"/>
                    </a:ext>
                  </a:extLst>
                </a:gridCol>
                <a:gridCol w="359229">
                  <a:extLst>
                    <a:ext uri="{9D8B030D-6E8A-4147-A177-3AD203B41FA5}">
                      <a16:colId xmlns:a16="http://schemas.microsoft.com/office/drawing/2014/main" val="2378349645"/>
                    </a:ext>
                  </a:extLst>
                </a:gridCol>
              </a:tblGrid>
              <a:tr h="206591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M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W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T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F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S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3329677920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1570650147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2260726960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2219792873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21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22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23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24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26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27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1737640391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r>
                        <a:rPr lang="en-US" sz="1100" baseline="0" dirty="0">
                          <a:solidFill>
                            <a:schemeClr val="bg1"/>
                          </a:solidFill>
                        </a:rPr>
                        <a:t>28</a:t>
                      </a:r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3483889098"/>
                  </a:ext>
                </a:extLst>
              </a:tr>
              <a:tr h="220200"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100" b="0" i="0" baseline="0" dirty="0">
                        <a:solidFill>
                          <a:schemeClr val="bg1"/>
                        </a:solidFill>
                        <a:latin typeface="Gill Sans" panose="020B0502020104020203" pitchFamily="34" charset="-79"/>
                        <a:cs typeface="Gill Sans" panose="020B0502020104020203" pitchFamily="34" charset="-79"/>
                      </a:endParaRPr>
                    </a:p>
                  </a:txBody>
                  <a:tcPr marL="38576" marR="38576" marT="19289" marB="19289" anchor="ctr"/>
                </a:tc>
                <a:extLst>
                  <a:ext uri="{0D108BD9-81ED-4DB2-BD59-A6C34878D82A}">
                    <a16:rowId xmlns:a16="http://schemas.microsoft.com/office/drawing/2014/main" val="587424073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57B0E64F-3A55-4728-9468-A2B68E6D08FD}"/>
              </a:ext>
            </a:extLst>
          </p:cNvPr>
          <p:cNvSpPr/>
          <p:nvPr/>
        </p:nvSpPr>
        <p:spPr>
          <a:xfrm>
            <a:off x="7159670" y="941560"/>
            <a:ext cx="3973802" cy="65536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 개발 계획</a:t>
            </a:r>
          </a:p>
        </p:txBody>
      </p:sp>
    </p:spTree>
    <p:extLst>
      <p:ext uri="{BB962C8B-B14F-4D97-AF65-F5344CB8AC3E}">
        <p14:creationId xmlns:p14="http://schemas.microsoft.com/office/powerpoint/2010/main" val="592142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92192C22-3743-4AB0-8743-FB96D0AE87C7}"/>
              </a:ext>
            </a:extLst>
          </p:cNvPr>
          <p:cNvSpPr/>
          <p:nvPr/>
        </p:nvSpPr>
        <p:spPr>
          <a:xfrm>
            <a:off x="1325" y="0"/>
            <a:ext cx="6094675" cy="68580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55FA1F-DA16-44EF-8552-8C615D05480F}"/>
              </a:ext>
            </a:extLst>
          </p:cNvPr>
          <p:cNvSpPr txBox="1"/>
          <p:nvPr/>
        </p:nvSpPr>
        <p:spPr>
          <a:xfrm>
            <a:off x="6634716" y="2826826"/>
            <a:ext cx="53311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어플리케이션 개발 시작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어플리케이션 프로토타입 개발 완료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2021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년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월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~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어플리케이션 테스트 및 완성도 작업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318D698-AFE0-4262-8700-35AF99AB723D}"/>
              </a:ext>
            </a:extLst>
          </p:cNvPr>
          <p:cNvSpPr/>
          <p:nvPr/>
        </p:nvSpPr>
        <p:spPr>
          <a:xfrm>
            <a:off x="7159670" y="941560"/>
            <a:ext cx="3973802" cy="65536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어플리케이션 개발 계획</a:t>
            </a:r>
          </a:p>
        </p:txBody>
      </p:sp>
      <p:sp>
        <p:nvSpPr>
          <p:cNvPr id="36" name="Text Placeholder 16">
            <a:extLst>
              <a:ext uri="{FF2B5EF4-FFF2-40B4-BE49-F238E27FC236}">
                <a16:creationId xmlns:a16="http://schemas.microsoft.com/office/drawing/2014/main" id="{636E44C7-96C9-48E5-91BB-BEB512832CE0}"/>
              </a:ext>
            </a:extLst>
          </p:cNvPr>
          <p:cNvSpPr txBox="1">
            <a:spLocks/>
          </p:cNvSpPr>
          <p:nvPr/>
        </p:nvSpPr>
        <p:spPr>
          <a:xfrm>
            <a:off x="1791362" y="2633409"/>
            <a:ext cx="2514600" cy="258717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2020 12</a:t>
            </a:r>
          </a:p>
          <a:p>
            <a:pPr marL="0" indent="0" algn="ctr">
              <a:buNone/>
            </a:pP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2021 01</a:t>
            </a:r>
          </a:p>
          <a:p>
            <a:pPr marL="0" indent="0" algn="ctr">
              <a:buNone/>
            </a:pP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2021 02</a:t>
            </a:r>
          </a:p>
          <a:p>
            <a:pPr marL="0" indent="0" algn="ctr">
              <a:buNone/>
            </a:pP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2021 03</a:t>
            </a:r>
          </a:p>
          <a:p>
            <a:pPr marL="0" indent="0" algn="ctr">
              <a:buNone/>
            </a:pPr>
            <a:r>
              <a:rPr lang="en-US" altLang="ko-KR" sz="2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anose="020F0502020204030204" pitchFamily="34" charset="0"/>
              </a:rPr>
              <a:t>…</a:t>
            </a:r>
            <a:endParaRPr lang="en-US" sz="2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412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2D01A60-CBD7-4FA1-AC6D-AC0A619AE745}"/>
              </a:ext>
            </a:extLst>
          </p:cNvPr>
          <p:cNvSpPr/>
          <p:nvPr/>
        </p:nvSpPr>
        <p:spPr>
          <a:xfrm>
            <a:off x="4885572" y="3075057"/>
            <a:ext cx="2420855" cy="707886"/>
          </a:xfrm>
          <a:prstGeom prst="rect">
            <a:avLst/>
          </a:prstGeom>
          <a:solidFill>
            <a:srgbClr val="152B39"/>
          </a:solidFill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40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209940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5327200" y="347444"/>
            <a:ext cx="15376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rgbClr val="152B39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INDEX</a:t>
            </a:r>
            <a:endParaRPr lang="ko-KR" altLang="en-US" sz="3600" dirty="0">
              <a:solidFill>
                <a:srgbClr val="152B39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87500" y="1870075"/>
            <a:ext cx="90601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152B39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01</a:t>
            </a:r>
            <a:endParaRPr lang="ko-KR" altLang="en-US" sz="5000" dirty="0">
              <a:solidFill>
                <a:srgbClr val="152B39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681126" y="2220873"/>
            <a:ext cx="2613246" cy="314423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825569" y="2208807"/>
            <a:ext cx="1321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프로젝트 현황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6491228" y="1870075"/>
            <a:ext cx="90601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152B39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02</a:t>
            </a:r>
            <a:endParaRPr lang="ko-KR" altLang="en-US" sz="5000" dirty="0">
              <a:solidFill>
                <a:srgbClr val="152B39"/>
              </a:solidFill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7584854" y="2220873"/>
            <a:ext cx="2613246" cy="314423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7724311" y="2202528"/>
            <a:ext cx="1321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프로젝트 일정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2820583" y="2621860"/>
            <a:ext cx="1620957" cy="17270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프로젝트 개념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아키텍처 구성도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변경점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모델 학습 현황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서버 개발 현황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어플리케이션 개발 현황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1C161F-544D-4920-A99A-9299E2752D33}"/>
              </a:ext>
            </a:extLst>
          </p:cNvPr>
          <p:cNvSpPr txBox="1"/>
          <p:nvPr/>
        </p:nvSpPr>
        <p:spPr>
          <a:xfrm>
            <a:off x="7724311" y="2618215"/>
            <a:ext cx="1620957" cy="896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상품 인식 모델 학습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서버 구축 계획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어플리케이션 개발 계획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4CA67DC3-4321-40C7-9604-D9DCB2DE8E12}"/>
              </a:ext>
            </a:extLst>
          </p:cNvPr>
          <p:cNvCxnSpPr/>
          <p:nvPr/>
        </p:nvCxnSpPr>
        <p:spPr>
          <a:xfrm>
            <a:off x="0" y="1378819"/>
            <a:ext cx="12192000" cy="0"/>
          </a:xfrm>
          <a:prstGeom prst="line">
            <a:avLst/>
          </a:prstGeom>
          <a:ln>
            <a:solidFill>
              <a:srgbClr val="152B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3805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2514600"/>
            <a:ext cx="12192000" cy="183642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4303682" y="3345597"/>
            <a:ext cx="35846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프로젝트 현황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3137017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500051" y="2632516"/>
            <a:ext cx="3191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20200831 ~ 20201210 </a:t>
            </a:r>
            <a:r>
              <a:rPr lang="ko-KR" altLang="en-US" dirty="0">
                <a:solidFill>
                  <a:schemeClr val="bg1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까지의</a:t>
            </a:r>
          </a:p>
        </p:txBody>
      </p:sp>
    </p:spTree>
    <p:extLst>
      <p:ext uri="{BB962C8B-B14F-4D97-AF65-F5344CB8AC3E}">
        <p14:creationId xmlns:p14="http://schemas.microsoft.com/office/powerpoint/2010/main" val="268174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653EFF29-CC92-49F9-8972-4A9E735C2FDB}"/>
              </a:ext>
            </a:extLst>
          </p:cNvPr>
          <p:cNvSpPr/>
          <p:nvPr/>
        </p:nvSpPr>
        <p:spPr>
          <a:xfrm>
            <a:off x="1324" y="0"/>
            <a:ext cx="6094676" cy="68580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FF72F6-3BC0-4626-8F70-8B1741842DF7}"/>
              </a:ext>
            </a:extLst>
          </p:cNvPr>
          <p:cNvSpPr txBox="1"/>
          <p:nvPr/>
        </p:nvSpPr>
        <p:spPr>
          <a:xfrm>
            <a:off x="7035168" y="2786672"/>
            <a:ext cx="460557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모바일 기기로 상품을 촬영하면 상품을 인식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defRPr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인식된 상품의 정보와 사용자들의 후기를 보여주는 어플리케이션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상품 정보와 후기를 번역하여 보여주어 국내의 외국인들이 유용하게 사용 가능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26DE73-8707-4BD7-A2C2-CE464CDC8924}"/>
              </a:ext>
            </a:extLst>
          </p:cNvPr>
          <p:cNvSpPr/>
          <p:nvPr/>
        </p:nvSpPr>
        <p:spPr>
          <a:xfrm>
            <a:off x="7768543" y="914400"/>
            <a:ext cx="3138830" cy="65536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개념</a:t>
            </a:r>
          </a:p>
        </p:txBody>
      </p:sp>
      <p:pic>
        <p:nvPicPr>
          <p:cNvPr id="9" name="그림 8" descr="테이블, 음식, 케이크, 남자이(가) 표시된 사진&#10;&#10;자동 생성된 설명">
            <a:extLst>
              <a:ext uri="{FF2B5EF4-FFF2-40B4-BE49-F238E27FC236}">
                <a16:creationId xmlns:a16="http://schemas.microsoft.com/office/drawing/2014/main" id="{844D041F-9B8B-48BF-838E-11F8EB157D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99" t="33316" r="44024" b="14035"/>
          <a:stretch/>
        </p:blipFill>
        <p:spPr>
          <a:xfrm>
            <a:off x="3216967" y="3485464"/>
            <a:ext cx="2092411" cy="1834543"/>
          </a:xfrm>
          <a:prstGeom prst="rect">
            <a:avLst/>
          </a:prstGeom>
        </p:spPr>
      </p:pic>
      <p:pic>
        <p:nvPicPr>
          <p:cNvPr id="14" name="그림 13" descr="사람, 실내, 남자, 음식이(가) 표시된 사진&#10;&#10;자동 생성된 설명">
            <a:extLst>
              <a:ext uri="{FF2B5EF4-FFF2-40B4-BE49-F238E27FC236}">
                <a16:creationId xmlns:a16="http://schemas.microsoft.com/office/drawing/2014/main" id="{162338E8-E10C-4AE9-9EEA-68060310CA9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46"/>
          <a:stretch/>
        </p:blipFill>
        <p:spPr>
          <a:xfrm>
            <a:off x="2003234" y="1359388"/>
            <a:ext cx="2092411" cy="1827025"/>
          </a:xfrm>
          <a:prstGeom prst="rect">
            <a:avLst/>
          </a:prstGeom>
        </p:spPr>
      </p:pic>
      <p:pic>
        <p:nvPicPr>
          <p:cNvPr id="16" name="그림 15" descr="사람, 실내, 테이블, 와인이(가) 표시된 사진&#10;&#10;자동 생성된 설명">
            <a:extLst>
              <a:ext uri="{FF2B5EF4-FFF2-40B4-BE49-F238E27FC236}">
                <a16:creationId xmlns:a16="http://schemas.microsoft.com/office/drawing/2014/main" id="{8EB6F94C-F8F8-4F5F-85B1-6BD1791EC06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" r="28160"/>
          <a:stretch/>
        </p:blipFill>
        <p:spPr>
          <a:xfrm>
            <a:off x="791059" y="3492982"/>
            <a:ext cx="2092411" cy="182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904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17AA35C6-D79D-4455-9580-53FC2B41C7AF}"/>
              </a:ext>
            </a:extLst>
          </p:cNvPr>
          <p:cNvSpPr/>
          <p:nvPr/>
        </p:nvSpPr>
        <p:spPr>
          <a:xfrm>
            <a:off x="9039699" y="2175523"/>
            <a:ext cx="2497248" cy="2656200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576E1F4-3A6B-4661-838D-92C1582E26B3}"/>
              </a:ext>
            </a:extLst>
          </p:cNvPr>
          <p:cNvSpPr/>
          <p:nvPr/>
        </p:nvSpPr>
        <p:spPr>
          <a:xfrm>
            <a:off x="3980384" y="773159"/>
            <a:ext cx="1819525" cy="1748112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9664366-1AD9-4425-AFAE-FD42366EC4F3}"/>
              </a:ext>
            </a:extLst>
          </p:cNvPr>
          <p:cNvSpPr/>
          <p:nvPr/>
        </p:nvSpPr>
        <p:spPr>
          <a:xfrm>
            <a:off x="9696348" y="2406079"/>
            <a:ext cx="583096" cy="96740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B5BE88-6BFB-4D39-B544-0F1E60946CE2}"/>
              </a:ext>
            </a:extLst>
          </p:cNvPr>
          <p:cNvSpPr txBox="1"/>
          <p:nvPr/>
        </p:nvSpPr>
        <p:spPr>
          <a:xfrm>
            <a:off x="9835821" y="1806191"/>
            <a:ext cx="10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</a:t>
            </a:r>
          </a:p>
        </p:txBody>
      </p:sp>
      <p:sp>
        <p:nvSpPr>
          <p:cNvPr id="4" name="순서도: 자기 디스크 3">
            <a:extLst>
              <a:ext uri="{FF2B5EF4-FFF2-40B4-BE49-F238E27FC236}">
                <a16:creationId xmlns:a16="http://schemas.microsoft.com/office/drawing/2014/main" id="{2B7938DF-4806-433A-83D9-C56D54ED332B}"/>
              </a:ext>
            </a:extLst>
          </p:cNvPr>
          <p:cNvSpPr/>
          <p:nvPr/>
        </p:nvSpPr>
        <p:spPr>
          <a:xfrm>
            <a:off x="4464647" y="1124756"/>
            <a:ext cx="849603" cy="857735"/>
          </a:xfrm>
          <a:prstGeom prst="flowChartMagneticDisk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FE88106A-0290-4B08-A4E8-413DAE9035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949" y="2518605"/>
            <a:ext cx="373893" cy="7423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086EA1-CA16-4DB3-B53E-AD7C405EA5AB}"/>
              </a:ext>
            </a:extLst>
          </p:cNvPr>
          <p:cNvSpPr txBox="1"/>
          <p:nvPr/>
        </p:nvSpPr>
        <p:spPr>
          <a:xfrm>
            <a:off x="4464647" y="2000101"/>
            <a:ext cx="849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DB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F10E11-DAEF-4F0D-B900-68EE6981AAE3}"/>
              </a:ext>
            </a:extLst>
          </p:cNvPr>
          <p:cNvSpPr txBox="1"/>
          <p:nvPr/>
        </p:nvSpPr>
        <p:spPr>
          <a:xfrm>
            <a:off x="4302748" y="295776"/>
            <a:ext cx="117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서버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4BCDCB87-66A7-4E89-B4C3-8895EF61099C}"/>
              </a:ext>
            </a:extLst>
          </p:cNvPr>
          <p:cNvSpPr/>
          <p:nvPr/>
        </p:nvSpPr>
        <p:spPr>
          <a:xfrm>
            <a:off x="9335394" y="3558153"/>
            <a:ext cx="583096" cy="96740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0" name="그림 19" descr="텍스트이(가) 표시된 사진&#10;&#10;자동 생성된 설명">
            <a:extLst>
              <a:ext uri="{FF2B5EF4-FFF2-40B4-BE49-F238E27FC236}">
                <a16:creationId xmlns:a16="http://schemas.microsoft.com/office/drawing/2014/main" id="{0FAA6399-1A71-420A-94AD-2B5671C948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036" y="3670679"/>
            <a:ext cx="373893" cy="742355"/>
          </a:xfrm>
          <a:prstGeom prst="rect">
            <a:avLst/>
          </a:prstGeom>
        </p:spPr>
      </p:pic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E65521E-B82A-463F-940F-BA56009A8577}"/>
              </a:ext>
            </a:extLst>
          </p:cNvPr>
          <p:cNvSpPr/>
          <p:nvPr/>
        </p:nvSpPr>
        <p:spPr>
          <a:xfrm>
            <a:off x="10054807" y="3558153"/>
            <a:ext cx="583096" cy="96740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1EF7C4F5-2C28-47AD-A13E-653BC12BEA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7449" y="3670679"/>
            <a:ext cx="373893" cy="74235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8DA238C-4532-489B-9585-526D9C540A59}"/>
              </a:ext>
            </a:extLst>
          </p:cNvPr>
          <p:cNvSpPr txBox="1"/>
          <p:nvPr/>
        </p:nvSpPr>
        <p:spPr>
          <a:xfrm>
            <a:off x="10774220" y="3876861"/>
            <a:ext cx="583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···</a:t>
            </a: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E87C45-854C-49A6-9773-CF3B57B7B0DD}"/>
              </a:ext>
            </a:extLst>
          </p:cNvPr>
          <p:cNvSpPr txBox="1"/>
          <p:nvPr/>
        </p:nvSpPr>
        <p:spPr>
          <a:xfrm>
            <a:off x="784105" y="6144898"/>
            <a:ext cx="1613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TensorFlow</a:t>
            </a:r>
          </a:p>
          <a:p>
            <a:pPr algn="ctr"/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객체 인식 모델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B60D03A-9F31-424C-B101-75B91AEFA625}"/>
              </a:ext>
            </a:extLst>
          </p:cNvPr>
          <p:cNvSpPr txBox="1"/>
          <p:nvPr/>
        </p:nvSpPr>
        <p:spPr>
          <a:xfrm>
            <a:off x="5290598" y="2707325"/>
            <a:ext cx="18195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후기 작성 </a:t>
            </a:r>
            <a:r>
              <a:rPr lang="en-US" altLang="ko-KR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 </a:t>
            </a:r>
            <a:r>
              <a:rPr lang="ko-KR" altLang="en-US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조회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A76F6BE-A54B-49A8-A63D-B0F9C2F5227D}"/>
              </a:ext>
            </a:extLst>
          </p:cNvPr>
          <p:cNvSpPr txBox="1"/>
          <p:nvPr/>
        </p:nvSpPr>
        <p:spPr>
          <a:xfrm>
            <a:off x="3955676" y="6089018"/>
            <a:ext cx="1819524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TensorFlow</a:t>
            </a:r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Lite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1A2FBF7-FB02-4D31-82D2-EB4850BB4C16}"/>
              </a:ext>
            </a:extLst>
          </p:cNvPr>
          <p:cNvSpPr txBox="1"/>
          <p:nvPr/>
        </p:nvSpPr>
        <p:spPr>
          <a:xfrm>
            <a:off x="6056494" y="559670"/>
            <a:ext cx="1357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Google Cloud Translation</a:t>
            </a:r>
            <a:endParaRPr lang="ko-KR" altLang="en-US" sz="14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7EF8A730-5550-4CD5-A946-CBA1C4A1A570}"/>
              </a:ext>
            </a:extLst>
          </p:cNvPr>
          <p:cNvSpPr/>
          <p:nvPr/>
        </p:nvSpPr>
        <p:spPr>
          <a:xfrm>
            <a:off x="6200361" y="1112712"/>
            <a:ext cx="1069724" cy="107218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CB6D53F-20F6-41D6-AFD4-3B4ABC297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6242" y="1344913"/>
            <a:ext cx="577961" cy="577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A1DB4641-2B90-43D6-B07A-CE784AF86CCD}"/>
              </a:ext>
            </a:extLst>
          </p:cNvPr>
          <p:cNvSpPr/>
          <p:nvPr/>
        </p:nvSpPr>
        <p:spPr>
          <a:xfrm>
            <a:off x="680871" y="4377085"/>
            <a:ext cx="1819525" cy="1748112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496A3400-D054-42D1-866F-C6C900D839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65" y="4928468"/>
            <a:ext cx="1632335" cy="547817"/>
          </a:xfrm>
          <a:prstGeom prst="rect">
            <a:avLst/>
          </a:prstGeom>
        </p:spPr>
      </p:pic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A2F10413-FC8F-4EFF-89E9-746B5B797AC0}"/>
              </a:ext>
            </a:extLst>
          </p:cNvPr>
          <p:cNvSpPr/>
          <p:nvPr/>
        </p:nvSpPr>
        <p:spPr>
          <a:xfrm>
            <a:off x="3955675" y="4377085"/>
            <a:ext cx="1819525" cy="1748112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1040" name="그림 1039">
            <a:extLst>
              <a:ext uri="{FF2B5EF4-FFF2-40B4-BE49-F238E27FC236}">
                <a16:creationId xmlns:a16="http://schemas.microsoft.com/office/drawing/2014/main" id="{6BD36A9D-DBBC-45DF-8EB1-3908684CC8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795" y="4706095"/>
            <a:ext cx="1766636" cy="993733"/>
          </a:xfrm>
          <a:prstGeom prst="rect">
            <a:avLst/>
          </a:prstGeom>
        </p:spPr>
      </p:pic>
      <p:cxnSp>
        <p:nvCxnSpPr>
          <p:cNvPr id="1042" name="연결선: 꺾임 1041">
            <a:extLst>
              <a:ext uri="{FF2B5EF4-FFF2-40B4-BE49-F238E27FC236}">
                <a16:creationId xmlns:a16="http://schemas.microsoft.com/office/drawing/2014/main" id="{E2D2B3E0-D720-484F-A73F-AFA3EBE3E7C9}"/>
              </a:ext>
            </a:extLst>
          </p:cNvPr>
          <p:cNvCxnSpPr>
            <a:cxnSpLocks/>
            <a:endCxn id="8" idx="2"/>
          </p:cNvCxnSpPr>
          <p:nvPr/>
        </p:nvCxnSpPr>
        <p:spPr>
          <a:xfrm rot="10800000">
            <a:off x="4890147" y="2521272"/>
            <a:ext cx="4137848" cy="447663"/>
          </a:xfrm>
          <a:prstGeom prst="bentConnector2">
            <a:avLst/>
          </a:prstGeom>
          <a:ln>
            <a:solidFill>
              <a:srgbClr val="152B3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사각형: 둥근 모서리 99">
            <a:extLst>
              <a:ext uri="{FF2B5EF4-FFF2-40B4-BE49-F238E27FC236}">
                <a16:creationId xmlns:a16="http://schemas.microsoft.com/office/drawing/2014/main" id="{7DFC81DB-C1E5-46AB-A724-05912F2CB4D4}"/>
              </a:ext>
            </a:extLst>
          </p:cNvPr>
          <p:cNvSpPr/>
          <p:nvPr/>
        </p:nvSpPr>
        <p:spPr>
          <a:xfrm>
            <a:off x="680871" y="773159"/>
            <a:ext cx="1819525" cy="1748112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D01672FF-A9E8-4CB5-B6E3-814F2EF52987}"/>
              </a:ext>
            </a:extLst>
          </p:cNvPr>
          <p:cNvCxnSpPr>
            <a:cxnSpLocks/>
            <a:stCxn id="100" idx="3"/>
            <a:endCxn id="8" idx="1"/>
          </p:cNvCxnSpPr>
          <p:nvPr/>
        </p:nvCxnSpPr>
        <p:spPr>
          <a:xfrm>
            <a:off x="2500396" y="1647215"/>
            <a:ext cx="1479988" cy="0"/>
          </a:xfrm>
          <a:prstGeom prst="straightConnector1">
            <a:avLst/>
          </a:prstGeom>
          <a:ln>
            <a:solidFill>
              <a:srgbClr val="152B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CEBDE107-38E0-4051-BFE4-5029B4D8C0B2}"/>
              </a:ext>
            </a:extLst>
          </p:cNvPr>
          <p:cNvCxnSpPr>
            <a:cxnSpLocks/>
            <a:stCxn id="80" idx="3"/>
            <a:endCxn id="83" idx="1"/>
          </p:cNvCxnSpPr>
          <p:nvPr/>
        </p:nvCxnSpPr>
        <p:spPr>
          <a:xfrm>
            <a:off x="2500396" y="5251141"/>
            <a:ext cx="1455279" cy="0"/>
          </a:xfrm>
          <a:prstGeom prst="straightConnector1">
            <a:avLst/>
          </a:prstGeom>
          <a:ln>
            <a:solidFill>
              <a:srgbClr val="152B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1" name="연결선: 꺾임 1060">
            <a:extLst>
              <a:ext uri="{FF2B5EF4-FFF2-40B4-BE49-F238E27FC236}">
                <a16:creationId xmlns:a16="http://schemas.microsoft.com/office/drawing/2014/main" id="{736F23A0-397F-47D3-BC54-65A5B4BA62E6}"/>
              </a:ext>
            </a:extLst>
          </p:cNvPr>
          <p:cNvCxnSpPr>
            <a:cxnSpLocks/>
            <a:stCxn id="83" idx="3"/>
            <a:endCxn id="37" idx="2"/>
          </p:cNvCxnSpPr>
          <p:nvPr/>
        </p:nvCxnSpPr>
        <p:spPr>
          <a:xfrm flipV="1">
            <a:off x="5775200" y="4831723"/>
            <a:ext cx="4513123" cy="419418"/>
          </a:xfrm>
          <a:prstGeom prst="bentConnector2">
            <a:avLst/>
          </a:prstGeom>
          <a:ln>
            <a:solidFill>
              <a:srgbClr val="152B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2" name="Picture 6" descr="Android logo and symbol, meaning, history, PNG">
            <a:extLst>
              <a:ext uri="{FF2B5EF4-FFF2-40B4-BE49-F238E27FC236}">
                <a16:creationId xmlns:a16="http://schemas.microsoft.com/office/drawing/2014/main" id="{B3CB4637-8741-459A-BE92-917F1A65F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7907" y="2651483"/>
            <a:ext cx="760576" cy="47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4" name="TextBox 113">
            <a:extLst>
              <a:ext uri="{FF2B5EF4-FFF2-40B4-BE49-F238E27FC236}">
                <a16:creationId xmlns:a16="http://schemas.microsoft.com/office/drawing/2014/main" id="{D61A3576-7FD6-42F4-80D0-A1E6184A55C1}"/>
              </a:ext>
            </a:extLst>
          </p:cNvPr>
          <p:cNvSpPr txBox="1"/>
          <p:nvPr/>
        </p:nvSpPr>
        <p:spPr>
          <a:xfrm>
            <a:off x="6096000" y="4919574"/>
            <a:ext cx="3647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TensorFlow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에서 </a:t>
            </a:r>
            <a:r>
              <a:rPr lang="ko-KR" altLang="en-US" sz="1400" b="1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분류별로</a:t>
            </a:r>
            <a:r>
              <a:rPr lang="ko-KR" altLang="en-US" sz="14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학습한 모델을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2256A10-73FD-4E34-A6FB-9458A1C4D4AE}"/>
              </a:ext>
            </a:extLst>
          </p:cNvPr>
          <p:cNvSpPr txBox="1"/>
          <p:nvPr/>
        </p:nvSpPr>
        <p:spPr>
          <a:xfrm>
            <a:off x="5892030" y="5268443"/>
            <a:ext cx="4055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TensorFlow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Lite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어플리케이션에 탑재</a:t>
            </a:r>
          </a:p>
        </p:txBody>
      </p:sp>
      <p:pic>
        <p:nvPicPr>
          <p:cNvPr id="1068" name="Picture 12" descr="식약처·지자체, 의약품 등 표시·광고 집중점검...비타민·보툴리눔제제·기피제 등 - 녹색경제신문">
            <a:extLst>
              <a:ext uri="{FF2B5EF4-FFF2-40B4-BE49-F238E27FC236}">
                <a16:creationId xmlns:a16="http://schemas.microsoft.com/office/drawing/2014/main" id="{841FF9C4-6B1D-4C41-B4FE-FDA910012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346" y="1156653"/>
            <a:ext cx="1524573" cy="1036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1" name="TextBox 120">
            <a:extLst>
              <a:ext uri="{FF2B5EF4-FFF2-40B4-BE49-F238E27FC236}">
                <a16:creationId xmlns:a16="http://schemas.microsoft.com/office/drawing/2014/main" id="{19F1182C-1EAA-4C64-B00C-EDEEDFE1840C}"/>
              </a:ext>
            </a:extLst>
          </p:cNvPr>
          <p:cNvSpPr txBox="1"/>
          <p:nvPr/>
        </p:nvSpPr>
        <p:spPr>
          <a:xfrm>
            <a:off x="801403" y="209311"/>
            <a:ext cx="15784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식품의약품안전처 </a:t>
            </a:r>
            <a:endParaRPr lang="en-US" altLang="ko-KR" sz="14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식품영양성분 </a:t>
            </a:r>
            <a:r>
              <a:rPr lang="en-US" altLang="ko-KR" sz="1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DB</a:t>
            </a:r>
            <a:endParaRPr lang="ko-KR" altLang="en-US" sz="16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91AF4FB-C1B7-4A2C-99B9-F58590BEFBCB}"/>
              </a:ext>
            </a:extLst>
          </p:cNvPr>
          <p:cNvSpPr/>
          <p:nvPr/>
        </p:nvSpPr>
        <p:spPr>
          <a:xfrm>
            <a:off x="8592095" y="416100"/>
            <a:ext cx="3165493" cy="800581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아키텍처 구성도</a:t>
            </a: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0609C88C-D4CC-449D-A978-603B2907B7A8}"/>
              </a:ext>
            </a:extLst>
          </p:cNvPr>
          <p:cNvCxnSpPr>
            <a:cxnSpLocks/>
            <a:stCxn id="8" idx="3"/>
            <a:endCxn id="78" idx="1"/>
          </p:cNvCxnSpPr>
          <p:nvPr/>
        </p:nvCxnSpPr>
        <p:spPr>
          <a:xfrm>
            <a:off x="5799909" y="1647215"/>
            <a:ext cx="400452" cy="1590"/>
          </a:xfrm>
          <a:prstGeom prst="straightConnector1">
            <a:avLst/>
          </a:prstGeom>
          <a:ln>
            <a:solidFill>
              <a:srgbClr val="152B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연결선: 꺾임 61">
            <a:extLst>
              <a:ext uri="{FF2B5EF4-FFF2-40B4-BE49-F238E27FC236}">
                <a16:creationId xmlns:a16="http://schemas.microsoft.com/office/drawing/2014/main" id="{7A57612C-596D-4B9D-8D10-C33C142CA4B4}"/>
              </a:ext>
            </a:extLst>
          </p:cNvPr>
          <p:cNvCxnSpPr>
            <a:cxnSpLocks/>
            <a:stCxn id="78" idx="3"/>
          </p:cNvCxnSpPr>
          <p:nvPr/>
        </p:nvCxnSpPr>
        <p:spPr>
          <a:xfrm>
            <a:off x="7270085" y="1648805"/>
            <a:ext cx="1757910" cy="1135423"/>
          </a:xfrm>
          <a:prstGeom prst="bentConnector3">
            <a:avLst>
              <a:gd name="adj1" fmla="val 9687"/>
            </a:avLst>
          </a:prstGeom>
          <a:ln>
            <a:solidFill>
              <a:srgbClr val="152B3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B8983D59-6548-4CA8-8AA0-B1488E327580}"/>
              </a:ext>
            </a:extLst>
          </p:cNvPr>
          <p:cNvSpPr txBox="1"/>
          <p:nvPr/>
        </p:nvSpPr>
        <p:spPr>
          <a:xfrm>
            <a:off x="7356005" y="2496593"/>
            <a:ext cx="18195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5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상품 정보 조회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B3B2648-6471-445A-B5C8-F16398615393}"/>
              </a:ext>
            </a:extLst>
          </p:cNvPr>
          <p:cNvSpPr/>
          <p:nvPr/>
        </p:nvSpPr>
        <p:spPr>
          <a:xfrm>
            <a:off x="6096000" y="4706095"/>
            <a:ext cx="3647336" cy="108447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5204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653EFF29-CC92-49F9-8972-4A9E735C2FDB}"/>
              </a:ext>
            </a:extLst>
          </p:cNvPr>
          <p:cNvSpPr/>
          <p:nvPr/>
        </p:nvSpPr>
        <p:spPr>
          <a:xfrm>
            <a:off x="1324" y="0"/>
            <a:ext cx="6094676" cy="68580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2450A26-DE2E-4908-BEA8-5BD547669032}"/>
              </a:ext>
            </a:extLst>
          </p:cNvPr>
          <p:cNvSpPr/>
          <p:nvPr/>
        </p:nvSpPr>
        <p:spPr>
          <a:xfrm>
            <a:off x="1469328" y="2073933"/>
            <a:ext cx="3158668" cy="2634558"/>
          </a:xfrm>
          <a:prstGeom prst="roundRect">
            <a:avLst>
              <a:gd name="adj" fmla="val 17012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t"/>
            <a:r>
              <a:rPr lang="ko-KR" altLang="en-US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분류 예시</a:t>
            </a:r>
            <a:endParaRPr lang="en-US" altLang="ko-KR" dirty="0">
              <a:solidFill>
                <a:srgbClr val="152B3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t"/>
            <a:endParaRPr lang="en-US" altLang="ko-KR" b="1" dirty="0">
              <a:solidFill>
                <a:srgbClr val="152B3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t"/>
            <a:r>
              <a:rPr lang="ko-KR" altLang="en-US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간편식사 </a:t>
            </a:r>
            <a:r>
              <a:rPr lang="en-US" altLang="ko-KR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즉석조리 </a:t>
            </a:r>
            <a:endParaRPr lang="en-US" altLang="ko-KR" b="1" dirty="0">
              <a:solidFill>
                <a:srgbClr val="152B39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t"/>
            <a:r>
              <a:rPr lang="ko-KR" altLang="en-US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과자류 </a:t>
            </a:r>
            <a:r>
              <a:rPr lang="en-US" altLang="ko-KR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아이스크림</a:t>
            </a:r>
            <a:r>
              <a:rPr lang="en-US" altLang="ko-KR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</a:p>
          <a:p>
            <a:pPr algn="ctr" fontAlgn="t"/>
            <a:r>
              <a:rPr lang="ko-KR" altLang="en-US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식품 </a:t>
            </a:r>
            <a:r>
              <a:rPr lang="en-US" altLang="ko-KR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음료 </a:t>
            </a:r>
            <a:r>
              <a:rPr lang="en-US" altLang="ko-KR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b="1" dirty="0">
                <a:solidFill>
                  <a:srgbClr val="152B39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유제품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FF72F6-3BC0-4626-8F70-8B1741842DF7}"/>
              </a:ext>
            </a:extLst>
          </p:cNvPr>
          <p:cNvSpPr txBox="1"/>
          <p:nvPr/>
        </p:nvSpPr>
        <p:spPr>
          <a:xfrm>
            <a:off x="7191076" y="2375734"/>
            <a:ext cx="425755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</a:t>
            </a:r>
            <a:r>
              <a:rPr lang="en-US" altLang="ko-KR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상품 인식 방법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분류 선택 없이 촬영 후 상품 인식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26DE73-8707-4BD7-A2C2-CE464CDC8924}"/>
              </a:ext>
            </a:extLst>
          </p:cNvPr>
          <p:cNvSpPr/>
          <p:nvPr/>
        </p:nvSpPr>
        <p:spPr>
          <a:xfrm>
            <a:off x="7768543" y="914400"/>
            <a:ext cx="3138830" cy="65536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변경점</a:t>
            </a:r>
            <a:endParaRPr lang="ko-KR" altLang="en-US" sz="32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22B5E5-404A-4EFB-8C98-507275C1415E}"/>
              </a:ext>
            </a:extLst>
          </p:cNvPr>
          <p:cNvSpPr txBox="1"/>
          <p:nvPr/>
        </p:nvSpPr>
        <p:spPr>
          <a:xfrm>
            <a:off x="7159908" y="4708491"/>
            <a:ext cx="42887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변경된</a:t>
            </a:r>
            <a:r>
              <a:rPr lang="en-US" altLang="ko-KR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상품 인식 방법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상품 분류 선택 후 상품 인식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00C97525-64C5-4C52-B003-89FAD594954D}"/>
              </a:ext>
            </a:extLst>
          </p:cNvPr>
          <p:cNvCxnSpPr>
            <a:cxnSpLocks/>
          </p:cNvCxnSpPr>
          <p:nvPr/>
        </p:nvCxnSpPr>
        <p:spPr>
          <a:xfrm>
            <a:off x="9319851" y="3753266"/>
            <a:ext cx="0" cy="565693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F112C43-09DA-40BD-88F4-6B6B5156ACE1}"/>
              </a:ext>
            </a:extLst>
          </p:cNvPr>
          <p:cNvSpPr/>
          <p:nvPr/>
        </p:nvSpPr>
        <p:spPr>
          <a:xfrm>
            <a:off x="246614" y="5593123"/>
            <a:ext cx="5604095" cy="38024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t"/>
            <a:r>
              <a:rPr lang="ko-KR" altLang="en-US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추후 정확도 향상을 위해 상품 분류가 수정될 수 있음</a:t>
            </a:r>
          </a:p>
        </p:txBody>
      </p:sp>
    </p:spTree>
    <p:extLst>
      <p:ext uri="{BB962C8B-B14F-4D97-AF65-F5344CB8AC3E}">
        <p14:creationId xmlns:p14="http://schemas.microsoft.com/office/powerpoint/2010/main" val="3868566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653EFF29-CC92-49F9-8972-4A9E735C2FDB}"/>
              </a:ext>
            </a:extLst>
          </p:cNvPr>
          <p:cNvSpPr/>
          <p:nvPr/>
        </p:nvSpPr>
        <p:spPr>
          <a:xfrm>
            <a:off x="1324" y="0"/>
            <a:ext cx="6094676" cy="68580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2450A26-DE2E-4908-BEA8-5BD547669032}"/>
              </a:ext>
            </a:extLst>
          </p:cNvPr>
          <p:cNvSpPr/>
          <p:nvPr/>
        </p:nvSpPr>
        <p:spPr>
          <a:xfrm>
            <a:off x="1878688" y="2149481"/>
            <a:ext cx="2339948" cy="2559037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3384B26-9BF2-4BEA-B18F-BED85ECD60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528" y="2967972"/>
            <a:ext cx="2339948" cy="7852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9FF72F6-3BC0-4626-8F70-8B1741842DF7}"/>
              </a:ext>
            </a:extLst>
          </p:cNvPr>
          <p:cNvSpPr txBox="1"/>
          <p:nvPr/>
        </p:nvSpPr>
        <p:spPr>
          <a:xfrm>
            <a:off x="7191076" y="2375734"/>
            <a:ext cx="425755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</a:t>
            </a:r>
            <a:r>
              <a:rPr lang="en-US" altLang="ko-KR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 방법 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상품 전체 모델 데이터 학습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00B2537-3978-4EBA-825C-63EFEEB7BC08}"/>
              </a:ext>
            </a:extLst>
          </p:cNvPr>
          <p:cNvSpPr txBox="1"/>
          <p:nvPr/>
        </p:nvSpPr>
        <p:spPr>
          <a:xfrm>
            <a:off x="1915446" y="3907535"/>
            <a:ext cx="2283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4250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Object Detection Model</a:t>
            </a:r>
            <a:endParaRPr lang="ko-KR" altLang="en-US" b="1" dirty="0">
              <a:solidFill>
                <a:srgbClr val="425066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26DE73-8707-4BD7-A2C2-CE464CDC8924}"/>
              </a:ext>
            </a:extLst>
          </p:cNvPr>
          <p:cNvSpPr/>
          <p:nvPr/>
        </p:nvSpPr>
        <p:spPr>
          <a:xfrm>
            <a:off x="7768543" y="914400"/>
            <a:ext cx="3138830" cy="65536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변경점</a:t>
            </a:r>
            <a:endParaRPr lang="ko-KR" altLang="en-US" sz="32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22B5E5-404A-4EFB-8C98-507275C1415E}"/>
              </a:ext>
            </a:extLst>
          </p:cNvPr>
          <p:cNvSpPr txBox="1"/>
          <p:nvPr/>
        </p:nvSpPr>
        <p:spPr>
          <a:xfrm>
            <a:off x="7159908" y="4708491"/>
            <a:ext cx="42887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변경된</a:t>
            </a:r>
            <a:r>
              <a:rPr lang="en-US" altLang="ko-KR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 방법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20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상품 </a:t>
            </a:r>
            <a:r>
              <a:rPr lang="ko-KR" altLang="en-US" sz="2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분류별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모델 학습 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00C97525-64C5-4C52-B003-89FAD594954D}"/>
              </a:ext>
            </a:extLst>
          </p:cNvPr>
          <p:cNvCxnSpPr>
            <a:cxnSpLocks/>
          </p:cNvCxnSpPr>
          <p:nvPr/>
        </p:nvCxnSpPr>
        <p:spPr>
          <a:xfrm>
            <a:off x="9319851" y="3753266"/>
            <a:ext cx="0" cy="565693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674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653EFF29-CC92-49F9-8972-4A9E735C2FDB}"/>
              </a:ext>
            </a:extLst>
          </p:cNvPr>
          <p:cNvSpPr/>
          <p:nvPr/>
        </p:nvSpPr>
        <p:spPr>
          <a:xfrm>
            <a:off x="1324" y="0"/>
            <a:ext cx="6094676" cy="68580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26DE73-8707-4BD7-A2C2-CE464CDC8924}"/>
              </a:ext>
            </a:extLst>
          </p:cNvPr>
          <p:cNvSpPr/>
          <p:nvPr/>
        </p:nvSpPr>
        <p:spPr>
          <a:xfrm>
            <a:off x="7768543" y="914400"/>
            <a:ext cx="3138830" cy="65536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모델 학습 현황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DAD5F5-53A0-4807-835A-BCDC581C3F43}"/>
              </a:ext>
            </a:extLst>
          </p:cNvPr>
          <p:cNvSpPr txBox="1"/>
          <p:nvPr/>
        </p:nvSpPr>
        <p:spPr>
          <a:xfrm>
            <a:off x="7094705" y="2136686"/>
            <a:ext cx="44865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딥러닝 공부와 병행하며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TensorFlow Object Detection API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모델 학습 및 테스트 중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</a:p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아직까지 유의미한 결과는 나오지 않았음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0F87753-4BDC-4D3B-8B1A-B9EB7ACB8ED8}"/>
              </a:ext>
            </a:extLst>
          </p:cNvPr>
          <p:cNvCxnSpPr>
            <a:cxnSpLocks/>
          </p:cNvCxnSpPr>
          <p:nvPr/>
        </p:nvCxnSpPr>
        <p:spPr>
          <a:xfrm>
            <a:off x="9337958" y="4153754"/>
            <a:ext cx="0" cy="565693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>
            <a:extLst>
              <a:ext uri="{FF2B5EF4-FFF2-40B4-BE49-F238E27FC236}">
                <a16:creationId xmlns:a16="http://schemas.microsoft.com/office/drawing/2014/main" id="{00082B75-83FF-495D-ABE9-BDB86A1DE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15" y="1997141"/>
            <a:ext cx="5588294" cy="30910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2EDC87F-C320-4B26-ACF1-26C9072431AC}"/>
              </a:ext>
            </a:extLst>
          </p:cNvPr>
          <p:cNvSpPr txBox="1"/>
          <p:nvPr/>
        </p:nvSpPr>
        <p:spPr>
          <a:xfrm>
            <a:off x="7193599" y="5109006"/>
            <a:ext cx="42887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딥러닝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영상처리에 대한 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 및 연구 후 다시 시도할 예정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8978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653EFF29-CC92-49F9-8972-4A9E735C2FDB}"/>
              </a:ext>
            </a:extLst>
          </p:cNvPr>
          <p:cNvSpPr/>
          <p:nvPr/>
        </p:nvSpPr>
        <p:spPr>
          <a:xfrm>
            <a:off x="1324" y="0"/>
            <a:ext cx="6094676" cy="68580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ko-KR" altLang="en-US" dirty="0"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FF72F6-3BC0-4626-8F70-8B1741842DF7}"/>
              </a:ext>
            </a:extLst>
          </p:cNvPr>
          <p:cNvSpPr txBox="1"/>
          <p:nvPr/>
        </p:nvSpPr>
        <p:spPr>
          <a:xfrm>
            <a:off x="7191076" y="2375734"/>
            <a:ext cx="425755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문제점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모델 학습에 상당한 시간 소요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726DE73-8707-4BD7-A2C2-CE464CDC8924}"/>
              </a:ext>
            </a:extLst>
          </p:cNvPr>
          <p:cNvSpPr/>
          <p:nvPr/>
        </p:nvSpPr>
        <p:spPr>
          <a:xfrm>
            <a:off x="7768543" y="914400"/>
            <a:ext cx="3138830" cy="65536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모델 학습 현황</a:t>
            </a: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00C97525-64C5-4C52-B003-89FAD594954D}"/>
              </a:ext>
            </a:extLst>
          </p:cNvPr>
          <p:cNvCxnSpPr>
            <a:cxnSpLocks/>
          </p:cNvCxnSpPr>
          <p:nvPr/>
        </p:nvCxnSpPr>
        <p:spPr>
          <a:xfrm>
            <a:off x="9319851" y="3753266"/>
            <a:ext cx="0" cy="565693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F112C43-09DA-40BD-88F4-6B6B5156ACE1}"/>
              </a:ext>
            </a:extLst>
          </p:cNvPr>
          <p:cNvSpPr/>
          <p:nvPr/>
        </p:nvSpPr>
        <p:spPr>
          <a:xfrm>
            <a:off x="246614" y="5593123"/>
            <a:ext cx="5604095" cy="38024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t"/>
            <a:endPara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C11BA442-4B94-4211-A8C3-831E6C5707B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26"/>
          <a:stretch/>
        </p:blipFill>
        <p:spPr>
          <a:xfrm>
            <a:off x="842293" y="613120"/>
            <a:ext cx="4412727" cy="47278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C3C8F49-55E0-4E2E-B2EA-0343B3F3E124}"/>
              </a:ext>
            </a:extLst>
          </p:cNvPr>
          <p:cNvSpPr txBox="1"/>
          <p:nvPr/>
        </p:nvSpPr>
        <p:spPr>
          <a:xfrm>
            <a:off x="7209183" y="4711606"/>
            <a:ext cx="42575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여러 번의 테스트를 거쳐가며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정확도는 보장하면서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모델 학습 시간을 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타협할 수 있는 방법 찾아야 함</a:t>
            </a:r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EDD4CFC4-8088-4943-B58A-3B15476E0F44}"/>
              </a:ext>
            </a:extLst>
          </p:cNvPr>
          <p:cNvSpPr/>
          <p:nvPr/>
        </p:nvSpPr>
        <p:spPr>
          <a:xfrm>
            <a:off x="246610" y="5845317"/>
            <a:ext cx="5604095" cy="38024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t"/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Step 1000</a:t>
            </a:r>
            <a:r>
              <a:rPr lang="ko-KR" altLang="en-US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개당 약 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30</a:t>
            </a:r>
            <a:r>
              <a:rPr lang="ko-KR" altLang="en-US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분 소요</a:t>
            </a:r>
            <a:endParaRPr lang="en-US" altLang="ko-KR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 fontAlgn="t"/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25000</a:t>
            </a:r>
            <a:r>
              <a:rPr lang="ko-KR" altLang="en-US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개의 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Step</a:t>
            </a:r>
            <a:r>
              <a:rPr lang="ko-KR" altLang="en-US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가진 모델 학습에는 약 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12.5</a:t>
            </a:r>
            <a:r>
              <a:rPr lang="ko-KR" altLang="en-US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시간 소요  </a:t>
            </a:r>
          </a:p>
        </p:txBody>
      </p:sp>
    </p:spTree>
    <p:extLst>
      <p:ext uri="{BB962C8B-B14F-4D97-AF65-F5344CB8AC3E}">
        <p14:creationId xmlns:p14="http://schemas.microsoft.com/office/powerpoint/2010/main" val="1402051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D549B326AB88E45897709B2C053AFA1" ma:contentTypeVersion="10" ma:contentTypeDescription="새 문서를 만듭니다." ma:contentTypeScope="" ma:versionID="1cc0cd70f56af06241a87b39d89f7616">
  <xsd:schema xmlns:xsd="http://www.w3.org/2001/XMLSchema" xmlns:xs="http://www.w3.org/2001/XMLSchema" xmlns:p="http://schemas.microsoft.com/office/2006/metadata/properties" xmlns:ns3="1de17ace-59db-4142-a632-bc5123fcfecb" targetNamespace="http://schemas.microsoft.com/office/2006/metadata/properties" ma:root="true" ma:fieldsID="23ec3e29188510d2c6b1706f615b65ed" ns3:_="">
    <xsd:import namespace="1de17ace-59db-4142-a632-bc5123fcfec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e17ace-59db-4142-a632-bc5123fcfe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2955C7F-D542-4A02-A741-5B2EFCE8481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9D413B4-AC1D-4A8E-AFF4-80FCA98BE76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3E2B808-594B-4422-AE31-FBC228D88C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de17ace-59db-4142-a632-bc5123fcfe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866</Words>
  <Application>Microsoft Office PowerPoint</Application>
  <PresentationFormat>와이드스크린</PresentationFormat>
  <Paragraphs>451</Paragraphs>
  <Slides>18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8" baseType="lpstr">
      <vt:lpstr>KoPub돋움체 Medium</vt:lpstr>
      <vt:lpstr>나눔고딕</vt:lpstr>
      <vt:lpstr>맑은 고딕</vt:lpstr>
      <vt:lpstr>Gill Sans</vt:lpstr>
      <vt:lpstr>KoPub돋움체 Bold</vt:lpstr>
      <vt:lpstr>Arial</vt:lpstr>
      <vt:lpstr>나눔바른고딕</vt:lpstr>
      <vt:lpstr>나눔고딕 ExtraBold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박종혁</dc:creator>
  <cp:lastModifiedBy>박종혁</cp:lastModifiedBy>
  <cp:revision>6</cp:revision>
  <dcterms:created xsi:type="dcterms:W3CDTF">2020-11-18T05:30:26Z</dcterms:created>
  <dcterms:modified xsi:type="dcterms:W3CDTF">2020-12-09T14:33:28Z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0x0101003D549B326AB88E45897709B2C053AFA1</vt:lpwstr>
  </property>
</Properties>
</file>

<file path=docProps/thumbnail.jpeg>
</file>